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2" r:id="rId1"/>
    <p:sldMasterId id="2147483720" r:id="rId2"/>
  </p:sldMasterIdLst>
  <p:notesMasterIdLst>
    <p:notesMasterId r:id="rId31"/>
  </p:notesMasterIdLst>
  <p:sldIdLst>
    <p:sldId id="290" r:id="rId3"/>
    <p:sldId id="403" r:id="rId4"/>
    <p:sldId id="414" r:id="rId5"/>
    <p:sldId id="415" r:id="rId6"/>
    <p:sldId id="407" r:id="rId7"/>
    <p:sldId id="413" r:id="rId8"/>
    <p:sldId id="408" r:id="rId9"/>
    <p:sldId id="404" r:id="rId10"/>
    <p:sldId id="411" r:id="rId11"/>
    <p:sldId id="405" r:id="rId12"/>
    <p:sldId id="406" r:id="rId13"/>
    <p:sldId id="418" r:id="rId14"/>
    <p:sldId id="417" r:id="rId15"/>
    <p:sldId id="419" r:id="rId16"/>
    <p:sldId id="420" r:id="rId17"/>
    <p:sldId id="421" r:id="rId18"/>
    <p:sldId id="422" r:id="rId19"/>
    <p:sldId id="432" r:id="rId20"/>
    <p:sldId id="439" r:id="rId21"/>
    <p:sldId id="441" r:id="rId22"/>
    <p:sldId id="442" r:id="rId23"/>
    <p:sldId id="440" r:id="rId24"/>
    <p:sldId id="423" r:id="rId25"/>
    <p:sldId id="425" r:id="rId26"/>
    <p:sldId id="426" r:id="rId27"/>
    <p:sldId id="427" r:id="rId28"/>
    <p:sldId id="428" r:id="rId29"/>
    <p:sldId id="4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836"/>
    <a:srgbClr val="235F3B"/>
    <a:srgbClr val="41B06E"/>
    <a:srgbClr val="860000"/>
    <a:srgbClr val="C00000"/>
    <a:srgbClr val="AC8300"/>
    <a:srgbClr val="FFC000"/>
    <a:srgbClr val="4D285A"/>
    <a:srgbClr val="86469C"/>
    <a:srgbClr val="5B3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965A3-4A8D-42FA-A82E-5B2D69A055D6}" v="135" dt="2024-05-06T18:03:15.0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p:scale>
          <a:sx n="75" d="100"/>
          <a:sy n="75" d="100"/>
        </p:scale>
        <p:origin x="73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498FE-4098-454F-BA4E-6F9DEF6B6378}"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2BA3-8869-428F-8C9F-4E737FC45E84}" type="slidenum">
              <a:rPr lang="en-IN" smtClean="0"/>
              <a:t>‹#›</a:t>
            </a:fld>
            <a:endParaRPr lang="en-IN"/>
          </a:p>
        </p:txBody>
      </p:sp>
    </p:spTree>
    <p:extLst>
      <p:ext uri="{BB962C8B-B14F-4D97-AF65-F5344CB8AC3E}">
        <p14:creationId xmlns:p14="http://schemas.microsoft.com/office/powerpoint/2010/main" val="304901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3C4B0-A82C-497E-A667-41FFA619A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8</a:t>
            </a:fld>
            <a:endParaRPr lang="en-IN"/>
          </a:p>
        </p:txBody>
      </p:sp>
    </p:spTree>
    <p:extLst>
      <p:ext uri="{BB962C8B-B14F-4D97-AF65-F5344CB8AC3E}">
        <p14:creationId xmlns:p14="http://schemas.microsoft.com/office/powerpoint/2010/main" val="268154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9</a:t>
            </a:fld>
            <a:endParaRPr lang="en-IN"/>
          </a:p>
        </p:txBody>
      </p:sp>
    </p:spTree>
    <p:extLst>
      <p:ext uri="{BB962C8B-B14F-4D97-AF65-F5344CB8AC3E}">
        <p14:creationId xmlns:p14="http://schemas.microsoft.com/office/powerpoint/2010/main" val="1850714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11</a:t>
            </a:fld>
            <a:endParaRPr lang="en-IN"/>
          </a:p>
        </p:txBody>
      </p:sp>
    </p:spTree>
    <p:extLst>
      <p:ext uri="{BB962C8B-B14F-4D97-AF65-F5344CB8AC3E}">
        <p14:creationId xmlns:p14="http://schemas.microsoft.com/office/powerpoint/2010/main" val="381005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endParaRPr lang="en-US" noProof="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noProof="0"/>
              <a:t>Click to edit Master title style</a:t>
            </a:r>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noProof="0"/>
              <a:t>Click to edit Master text styles</a:t>
            </a:r>
          </a:p>
        </p:txBody>
      </p:sp>
    </p:spTree>
    <p:extLst>
      <p:ext uri="{BB962C8B-B14F-4D97-AF65-F5344CB8AC3E}">
        <p14:creationId xmlns:p14="http://schemas.microsoft.com/office/powerpoint/2010/main" val="392586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64879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202162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06179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12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a:p>
        </p:txBody>
      </p:sp>
    </p:spTree>
    <p:extLst>
      <p:ext uri="{BB962C8B-B14F-4D97-AF65-F5344CB8AC3E}">
        <p14:creationId xmlns:p14="http://schemas.microsoft.com/office/powerpoint/2010/main" val="110320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141794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72694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62725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8588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endParaRPr lang="en-US"/>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endParaRPr lang="en-US"/>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endParaRPr lang="en-US"/>
          </a:p>
        </p:txBody>
      </p:sp>
    </p:spTree>
    <p:extLst>
      <p:ext uri="{BB962C8B-B14F-4D97-AF65-F5344CB8AC3E}">
        <p14:creationId xmlns:p14="http://schemas.microsoft.com/office/powerpoint/2010/main" val="171279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300185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a:t>Title</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222425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endParaRPr lang="en-US"/>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Tree>
    <p:extLst>
      <p:ext uri="{BB962C8B-B14F-4D97-AF65-F5344CB8AC3E}">
        <p14:creationId xmlns:p14="http://schemas.microsoft.com/office/powerpoint/2010/main" val="3967274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1101552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975073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endParaRPr lang="en-US"/>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a:t>Title</a:t>
            </a:r>
          </a:p>
        </p:txBody>
      </p:sp>
    </p:spTree>
    <p:extLst>
      <p:ext uri="{BB962C8B-B14F-4D97-AF65-F5344CB8AC3E}">
        <p14:creationId xmlns:p14="http://schemas.microsoft.com/office/powerpoint/2010/main" val="3982709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58678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84397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31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endParaRPr lang="en-US"/>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75985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endParaRPr lang="en-US"/>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endParaRPr lang="en-US"/>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66387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97310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326639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007746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26613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9562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endParaRPr lang="en-US"/>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a:t>lesson</a:t>
            </a:r>
          </a:p>
        </p:txBody>
      </p:sp>
    </p:spTree>
    <p:extLst>
      <p:ext uri="{BB962C8B-B14F-4D97-AF65-F5344CB8AC3E}">
        <p14:creationId xmlns:p14="http://schemas.microsoft.com/office/powerpoint/2010/main" val="376081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58959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271004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5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9130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8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93380642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a:p>
        </p:txBody>
      </p:sp>
    </p:spTree>
    <p:extLst>
      <p:ext uri="{BB962C8B-B14F-4D97-AF65-F5344CB8AC3E}">
        <p14:creationId xmlns:p14="http://schemas.microsoft.com/office/powerpoint/2010/main" val="7893012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microsoft.com/office/2007/relationships/hdphoto" Target="../media/hdphoto6.wdp"/><Relationship Id="rId5" Type="http://schemas.openxmlformats.org/officeDocument/2006/relationships/image" Target="../media/image17.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niket-703/AI-Powered-Transcription-of-Sign-Language-to-Text-Audio" TargetMode="Externa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ogle/mediapipe/blob/master/docs/solutions/hands.md" TargetMode="External"/><Relationship Id="rId7" Type="http://schemas.openxmlformats.org/officeDocument/2006/relationships/hyperlink" Target="https://www.youtube.com/"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2.xml"/><Relationship Id="rId6" Type="http://schemas.openxmlformats.org/officeDocument/2006/relationships/hyperlink" Target="https://chat.openai.com/" TargetMode="External"/><Relationship Id="rId5" Type="http://schemas.openxmlformats.org/officeDocument/2006/relationships/hyperlink" Target="https://www.javatpoint.com/python-tkinter" TargetMode="External"/><Relationship Id="rId4" Type="http://schemas.openxmlformats.org/officeDocument/2006/relationships/hyperlink" Target="https://www.tutorialspoint.com/scikit_learn/scikit_learn_randomized_decision_trees.ht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C24570F-06F7-996C-CF47-D4E05A6E707B}"/>
              </a:ext>
            </a:extLst>
          </p:cNvPr>
          <p:cNvPicPr preferRelativeResize="0">
            <a:picLocks noGrp="1"/>
          </p:cNvPicPr>
          <p:nvPr>
            <p:ph type="pic" sz="quarter" idx="11"/>
          </p:nvPr>
        </p:nvPicPr>
        <p:blipFill>
          <a:blip r:embed="rId3"/>
          <a:srcRect l="30284" r="30284"/>
          <a:stretch>
            <a:fillRect/>
          </a:stretch>
        </p:blipFill>
        <p:spPr>
          <a:xfrm>
            <a:off x="6782766" y="1"/>
            <a:ext cx="5409235" cy="6857999"/>
          </a:xfrm>
          <a:noFill/>
          <a:ln>
            <a:noFill/>
          </a:ln>
          <a:effectLst>
            <a:outerShdw dist="50800" dir="5400000" algn="ctr" rotWithShape="0">
              <a:srgbClr val="000000">
                <a:alpha val="43137"/>
              </a:srgbClr>
            </a:outerShdw>
          </a:effectLst>
        </p:spPr>
        <p:style>
          <a:lnRef idx="0">
            <a:scrgbClr r="0" g="0" b="0"/>
          </a:lnRef>
          <a:fillRef idx="0">
            <a:scrgbClr r="0" g="0" b="0"/>
          </a:fillRef>
          <a:effectRef idx="0">
            <a:scrgbClr r="0" g="0" b="0"/>
          </a:effectRef>
          <a:fontRef idx="minor">
            <a:schemeClr val="accent1"/>
          </a:fontRef>
        </p:style>
      </p:pic>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59" y="2185416"/>
            <a:ext cx="5959807" cy="2084832"/>
          </a:xfrm>
        </p:spPr>
        <p:txBody>
          <a:bodyPr/>
          <a:lstStyle/>
          <a:p>
            <a:r>
              <a:rPr lang="en-US" sz="5400">
                <a:effectLst>
                  <a:outerShdw blurRad="50800" dist="38100" dir="2700000" algn="tl" rotWithShape="0">
                    <a:prstClr val="black">
                      <a:alpha val="40000"/>
                    </a:prstClr>
                  </a:outerShdw>
                </a:effectLst>
              </a:rPr>
              <a:t>Sign language conversion</a:t>
            </a:r>
          </a:p>
        </p:txBody>
      </p:sp>
      <p:sp>
        <p:nvSpPr>
          <p:cNvPr id="4" name="Subtitle 3">
            <a:extLst>
              <a:ext uri="{FF2B5EF4-FFF2-40B4-BE49-F238E27FC236}">
                <a16:creationId xmlns:a16="http://schemas.microsoft.com/office/drawing/2014/main" id="{03C0E02C-F7A1-FCC4-11A2-E245AD423ED8}"/>
              </a:ext>
            </a:extLst>
          </p:cNvPr>
          <p:cNvSpPr>
            <a:spLocks noGrp="1"/>
          </p:cNvSpPr>
          <p:nvPr>
            <p:ph type="subTitle" idx="1"/>
          </p:nvPr>
        </p:nvSpPr>
        <p:spPr>
          <a:xfrm>
            <a:off x="7366947" y="5594553"/>
            <a:ext cx="4423424" cy="1089701"/>
          </a:xfrm>
          <a:effectLst>
            <a:outerShdw blurRad="50800" dist="38100" dir="5400000" algn="t" rotWithShape="0">
              <a:prstClr val="black"/>
            </a:outerShdw>
          </a:effectLst>
        </p:spPr>
        <p:txBody>
          <a:bodyPr/>
          <a:lstStyle/>
          <a:p>
            <a:pPr algn="ctr">
              <a:lnSpc>
                <a:spcPct val="250000"/>
              </a:lnSpc>
            </a:pPr>
            <a:r>
              <a:rPr lang="en-US" sz="1600" b="1">
                <a:solidFill>
                  <a:schemeClr val="bg2"/>
                </a:solidFill>
                <a:latin typeface="Times New Roman" pitchFamily="18" charset="0"/>
                <a:cs typeface="Times New Roman" pitchFamily="18" charset="0"/>
              </a:rPr>
              <a:t>UNDER THE GUIDANCE OF </a:t>
            </a:r>
          </a:p>
          <a:p>
            <a:pPr algn="ctr"/>
            <a:r>
              <a:rPr lang="en-US" sz="1600" b="1">
                <a:solidFill>
                  <a:schemeClr val="bg2"/>
                </a:solidFill>
                <a:latin typeface="Times New Roman" pitchFamily="18" charset="0"/>
                <a:cs typeface="Times New Roman" pitchFamily="18" charset="0"/>
              </a:rPr>
              <a:t> </a:t>
            </a:r>
            <a:r>
              <a:rPr lang="en-IN" sz="1600" b="1">
                <a:solidFill>
                  <a:schemeClr val="bg2"/>
                </a:solidFill>
                <a:latin typeface="Times New Roman" pitchFamily="18" charset="0"/>
                <a:cs typeface="Times New Roman" pitchFamily="18" charset="0"/>
              </a:rPr>
              <a:t>Mr. Vishal Gupta (Head M.C.A Department)</a:t>
            </a:r>
          </a:p>
          <a:p>
            <a:pPr algn="ctr"/>
            <a:endParaRPr lang="en-IN" sz="1200">
              <a:solidFill>
                <a:schemeClr val="bg2"/>
              </a:solidFill>
            </a:endParaRPr>
          </a:p>
        </p:txBody>
      </p:sp>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a:xfrm>
            <a:off x="1026682" y="5892897"/>
            <a:ext cx="4626865" cy="607757"/>
          </a:xfrm>
          <a:effectLst/>
        </p:spPr>
        <p:txBody>
          <a:bodyPr vert="horz" lIns="91440" tIns="45720" rIns="91440" bIns="45720" rtlCol="0" anchor="ctr">
            <a:noAutofit/>
          </a:bodyPr>
          <a:lstStyle/>
          <a:p>
            <a:pPr algn="just">
              <a:lnSpc>
                <a:spcPct val="100000"/>
              </a:lnSpc>
            </a:pPr>
            <a:r>
              <a:rPr lang="en-IN" sz="1600" b="1">
                <a:solidFill>
                  <a:srgbClr val="1C4C3C"/>
                </a:solidFill>
              </a:rPr>
              <a:t>Presented By  :  Aniket Sharma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013)</a:t>
            </a:r>
          </a:p>
          <a:p>
            <a:pPr algn="just"/>
            <a:r>
              <a:rPr lang="en-IN" sz="1600" b="1">
                <a:solidFill>
                  <a:srgbClr val="1C4C3C"/>
                </a:solidFill>
              </a:rPr>
              <a:t>	          Divyansh Gupta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015)</a:t>
            </a:r>
            <a:endParaRPr lang="en-IN" sz="1600" b="1">
              <a:solidFill>
                <a:srgbClr val="1C4C3C"/>
              </a:solidFill>
              <a:cs typeface="Sabon Next LT"/>
            </a:endParaRPr>
          </a:p>
        </p:txBody>
      </p:sp>
      <p:pic>
        <p:nvPicPr>
          <p:cNvPr id="10" name="Picture 9">
            <a:extLst>
              <a:ext uri="{FF2B5EF4-FFF2-40B4-BE49-F238E27FC236}">
                <a16:creationId xmlns:a16="http://schemas.microsoft.com/office/drawing/2014/main" id="{F531651E-E184-5955-D2D7-104F3440AA7C}"/>
              </a:ext>
            </a:extLst>
          </p:cNvPr>
          <p:cNvPicPr>
            <a:picLocks noChangeAspect="1"/>
          </p:cNvPicPr>
          <p:nvPr/>
        </p:nvPicPr>
        <p:blipFill>
          <a:blip r:embed="rId4"/>
          <a:stretch>
            <a:fillRect/>
          </a:stretch>
        </p:blipFill>
        <p:spPr>
          <a:xfrm>
            <a:off x="1904442" y="295894"/>
            <a:ext cx="2862303" cy="10075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7" y="2011680"/>
            <a:ext cx="4899317" cy="950976"/>
          </a:xfrm>
        </p:spPr>
        <p:txBody>
          <a:bodyPr anchor="ctr"/>
          <a:lstStyle/>
          <a:p>
            <a:pPr algn="ctr"/>
            <a:r>
              <a:rPr lang="en-IN"/>
              <a:t>NUMPY</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7" y="3127248"/>
            <a:ext cx="5025521" cy="3063240"/>
          </a:xfrm>
        </p:spPr>
        <p:txBody>
          <a:bodyPr>
            <a:normAutofit/>
          </a:bodyPr>
          <a:lstStyle/>
          <a:p>
            <a:pPr algn="just"/>
            <a:r>
              <a:rPr lang="en-US">
                <a:latin typeface="Times New Roman" panose="02020603050405020304" pitchFamily="18" charset="0"/>
                <a:cs typeface="Times New Roman" panose="02020603050405020304" pitchFamily="18" charset="0"/>
              </a:rPr>
              <a:t>NumPy is a Python library used for numerical computing and scientific computing. It provides support for large, multi-dimensional arrays and matrices, along with a large collection of mathematical functions to operate on them.</a:t>
            </a:r>
          </a:p>
          <a:p>
            <a:pPr algn="just"/>
            <a:r>
              <a:rPr lang="en-IN">
                <a:latin typeface="Times New Roman" panose="02020603050405020304" pitchFamily="18" charset="0"/>
                <a:cs typeface="Times New Roman" panose="02020603050405020304" pitchFamily="18" charset="0"/>
              </a:rPr>
              <a:t>The main aim of NumPy is used </a:t>
            </a:r>
            <a:r>
              <a:rPr lang="en-US">
                <a:latin typeface="Times New Roman" panose="02020603050405020304" pitchFamily="18" charset="0"/>
                <a:cs typeface="Times New Roman" panose="02020603050405020304" pitchFamily="18" charset="0"/>
              </a:rPr>
              <a:t>to store and manipulate hand landmarks coordinates as arrays</a:t>
            </a:r>
            <a:r>
              <a:rPr lang="en-I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It provides a convenient and efficient way to handle numerical data.</a:t>
            </a:r>
            <a:endParaRPr lang="en-IN">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52035" cy="950976"/>
          </a:xfrm>
        </p:spPr>
        <p:txBody>
          <a:bodyPr anchor="ctr"/>
          <a:lstStyle/>
          <a:p>
            <a:pPr algn="ctr"/>
            <a:r>
              <a:rPr lang="en-IN"/>
              <a:t>SKLEARN</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normAutofit/>
          </a:bodyPr>
          <a:lstStyle/>
          <a:p>
            <a:pPr algn="just"/>
            <a:r>
              <a:rPr lang="en-US">
                <a:latin typeface="Times New Roman" panose="02020603050405020304" pitchFamily="18" charset="0"/>
                <a:cs typeface="Times New Roman" panose="02020603050405020304" pitchFamily="18" charset="0"/>
              </a:rPr>
              <a:t>The scikit-learn is a Python library extensively utilized for machine learning tasks. It provides a wide range of machine learning algorithms and tools for data preprocessing, model training, and prediction. Whether it’s classification, regression, clustering or other tasks, scikit-learn provides a robust and user-friendly framework.</a:t>
            </a:r>
          </a:p>
          <a:p>
            <a:pPr algn="just"/>
            <a:r>
              <a:rPr lang="en-US">
                <a:latin typeface="Times New Roman" panose="02020603050405020304" pitchFamily="18" charset="0"/>
                <a:cs typeface="Times New Roman" panose="02020603050405020304" pitchFamily="18" charset="0"/>
              </a:rPr>
              <a:t>In our code, scikit-learn Random Forest model is used for training the model on the given dataset.</a:t>
            </a:r>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2310" y="2292770"/>
            <a:ext cx="357935"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6207" y1="61468" x2="34483" y2="61927"/>
                      </a14:backgroundRemoval>
                    </a14:imgEffect>
                  </a14:imgLayer>
                </a14:imgProps>
              </a:ext>
              <a:ext uri="{28A0092B-C50C-407E-A947-70E740481C1C}">
                <a14:useLocalDpi xmlns:a14="http://schemas.microsoft.com/office/drawing/2010/main" val="0"/>
              </a:ext>
            </a:extLst>
          </a:blip>
          <a:srcRect/>
          <a:stretch/>
        </p:blipFill>
        <p:spPr>
          <a:xfrm>
            <a:off x="9550746" y="2239430"/>
            <a:ext cx="840394" cy="526453"/>
          </a:xfrm>
          <a:prstGeom prst="rect">
            <a:avLst/>
          </a:prstGeom>
        </p:spPr>
      </p:pic>
    </p:spTree>
    <p:extLst>
      <p:ext uri="{BB962C8B-B14F-4D97-AF65-F5344CB8AC3E}">
        <p14:creationId xmlns:p14="http://schemas.microsoft.com/office/powerpoint/2010/main" val="296977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661867" cy="950976"/>
          </a:xfrm>
        </p:spPr>
        <p:txBody>
          <a:bodyPr anchor="ctr"/>
          <a:lstStyle/>
          <a:p>
            <a:pPr algn="ctr"/>
            <a:r>
              <a:rPr lang="en-IN"/>
              <a:t>TKINTER</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p:txBody>
          <a:bodyPr/>
          <a:lstStyle/>
          <a:p>
            <a:pPr algn="just"/>
            <a:r>
              <a:rPr lang="en-US">
                <a:latin typeface="Times New Roman" panose="02020603050405020304" pitchFamily="18" charset="0"/>
                <a:cs typeface="Times New Roman" panose="02020603050405020304" pitchFamily="18" charset="0"/>
              </a:rPr>
              <a:t>Tkinter is a Python library commonly used for building graphical user interfaces (GUIs). It provides a simple and intuitive way to create windows, dialogs, buttons, menus, and other GUI elements.</a:t>
            </a:r>
          </a:p>
          <a:p>
            <a:pPr algn="just"/>
            <a:r>
              <a:rPr lang="en-US">
                <a:latin typeface="Times New Roman" panose="02020603050405020304" pitchFamily="18" charset="0"/>
                <a:cs typeface="Times New Roman" panose="02020603050405020304" pitchFamily="18" charset="0"/>
              </a:rPr>
              <a:t>It achieves this by providing a comprehensive set of widgets and layout managers that allow developers to design and arrange GUI components efficiently. </a:t>
            </a:r>
            <a:endParaRPr lang="en-IN">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61867" cy="950976"/>
          </a:xfrm>
        </p:spPr>
        <p:txBody>
          <a:bodyPr anchor="ctr"/>
          <a:lstStyle/>
          <a:p>
            <a:pPr algn="ctr"/>
            <a:r>
              <a:rPr lang="en-IN"/>
              <a:t>PYTTSX3</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lstStyle/>
          <a:p>
            <a:pPr algn="just"/>
            <a:r>
              <a:rPr lang="en-US">
                <a:latin typeface="Times New Roman" panose="02020603050405020304" pitchFamily="18" charset="0"/>
                <a:cs typeface="Times New Roman" panose="02020603050405020304" pitchFamily="18" charset="0"/>
              </a:rPr>
              <a:t>Pyttsx3 is a Python library used for text-to-speech (TTS) conversion. It provides a simple and efficient way to convert text strings into spoken audio</a:t>
            </a:r>
          </a:p>
          <a:p>
            <a:pPr algn="just"/>
            <a:r>
              <a:rPr lang="en-US">
                <a:latin typeface="Times New Roman" panose="02020603050405020304" pitchFamily="18" charset="0"/>
                <a:cs typeface="Times New Roman" panose="02020603050405020304" pitchFamily="18" charset="0"/>
              </a:rPr>
              <a:t> It offers a straightforward API for converting text to speech, allowing developers to customize parameters such as voice selection, speech rate, and volume. </a:t>
            </a:r>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3935192" y="2157113"/>
            <a:ext cx="571861" cy="631534"/>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9398472" y="2253526"/>
            <a:ext cx="964728" cy="535121"/>
          </a:xfrm>
          <a:prstGeom prst="rect">
            <a:avLst/>
          </a:prstGeom>
        </p:spPr>
      </p:pic>
    </p:spTree>
    <p:extLst>
      <p:ext uri="{BB962C8B-B14F-4D97-AF65-F5344CB8AC3E}">
        <p14:creationId xmlns:p14="http://schemas.microsoft.com/office/powerpoint/2010/main" val="8990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100000"/>
                    </a14:imgEffect>
                    <a14:imgEffect>
                      <a14:colorTemperature colorTemp="11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12192000" cy="68685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082040" y="2220802"/>
            <a:ext cx="10027920" cy="2416396"/>
          </a:xfrm>
          <a:noFill/>
        </p:spPr>
        <p:txBody>
          <a:bodyPr>
            <a:normAutofit/>
          </a:bodyPr>
          <a:lstStyle/>
          <a:p>
            <a:pPr algn="ctr"/>
            <a:r>
              <a:rPr kumimoji="0" lang="en-US" sz="72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 of previous System</a:t>
            </a:r>
            <a:endParaRPr lang="en-IN" sz="9600">
              <a:solidFill>
                <a:srgbClr val="8A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39233456"/>
      </p:ext>
    </p:extLst>
  </p:cSld>
  <p:clrMapOvr>
    <a:masterClrMapping/>
  </p:clrMapOvr>
  <p:transition spd="med" advClick="0" advTm="750">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a:t>
            </a:r>
            <a:r>
              <a:rPr kumimoji="0" lang="en-US" sz="40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 of previous System</a:t>
            </a:r>
            <a:endParaRPr lang="en-IN">
              <a:solidFill>
                <a:srgbClr val="8A0000"/>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Limited Accuracy: </a:t>
            </a:r>
            <a:r>
              <a:rPr lang="en-US" sz="2000" dirty="0">
                <a:latin typeface="Times New Roman" panose="02020603050405020304" pitchFamily="18" charset="0"/>
                <a:cs typeface="Times New Roman" panose="02020603050405020304" pitchFamily="18" charset="0"/>
              </a:rPr>
              <a:t>Many existing sign language conversion systems may struggle with accuracy, especially when it comes to recognizing complex gestures. This can result in errors in transcription, leading to misunderstandings and miscommunications.</a:t>
            </a:r>
          </a:p>
          <a:p>
            <a:pPr algn="just">
              <a:spcAft>
                <a:spcPts val="1200"/>
              </a:spcAft>
            </a:pPr>
            <a:r>
              <a:rPr lang="en-US" sz="2000" b="1" dirty="0">
                <a:latin typeface="Times New Roman" panose="02020603050405020304" pitchFamily="18" charset="0"/>
                <a:cs typeface="Times New Roman" panose="02020603050405020304" pitchFamily="18" charset="0"/>
              </a:rPr>
              <a:t>Lack of Real-Time Transcription: </a:t>
            </a:r>
            <a:r>
              <a:rPr lang="en-US" sz="2000" dirty="0">
                <a:latin typeface="Times New Roman" panose="02020603050405020304" pitchFamily="18" charset="0"/>
                <a:cs typeface="Times New Roman" panose="02020603050405020304" pitchFamily="18" charset="0"/>
              </a:rPr>
              <a:t>Some systems may not offer real-time transcription capabilities, causing delays in communication. This limitation can hinder spontaneous conversations, making it harder for deaf-mute individuals to engage in smooth conversations.</a:t>
            </a:r>
          </a:p>
          <a:p>
            <a:pPr algn="just">
              <a:spcAft>
                <a:spcPts val="1200"/>
              </a:spcAft>
            </a:pPr>
            <a:r>
              <a:rPr lang="en-US" sz="2000" b="1" dirty="0">
                <a:latin typeface="Times New Roman" panose="02020603050405020304" pitchFamily="18" charset="0"/>
                <a:cs typeface="Times New Roman" panose="02020603050405020304" pitchFamily="18" charset="0"/>
              </a:rPr>
              <a:t>Dependence on Environment: </a:t>
            </a:r>
            <a:r>
              <a:rPr lang="en-US" sz="2000" dirty="0">
                <a:latin typeface="Times New Roman" panose="02020603050405020304" pitchFamily="18" charset="0"/>
                <a:cs typeface="Times New Roman" panose="02020603050405020304" pitchFamily="18" charset="0"/>
              </a:rPr>
              <a:t>Certain systems may be highly sensitive to their surroundings, leading to variations in accuracy based on factors such as shadows, glare, or background clutter.</a:t>
            </a:r>
          </a:p>
          <a:p>
            <a:pPr algn="just"/>
            <a:r>
              <a:rPr lang="en-US" sz="2000" b="1" dirty="0">
                <a:latin typeface="Times New Roman" panose="02020603050405020304" pitchFamily="18" charset="0"/>
                <a:cs typeface="Times New Roman" panose="02020603050405020304" pitchFamily="18" charset="0"/>
              </a:rPr>
              <a:t>Single-Word Translation Limitation: </a:t>
            </a:r>
            <a:r>
              <a:rPr lang="en-US" sz="2000" dirty="0">
                <a:latin typeface="Times New Roman" panose="02020603050405020304" pitchFamily="18" charset="0"/>
                <a:cs typeface="Times New Roman" panose="02020603050405020304" pitchFamily="18" charset="0"/>
              </a:rPr>
              <a:t>Previous sign language detection systems were limited to translating single words into signs, meaning that only one sign corresponded to one word. However, this approach lacked the ability to generate full sentences.</a:t>
            </a:r>
          </a:p>
        </p:txBody>
      </p:sp>
    </p:spTree>
    <p:extLst>
      <p:ext uri="{BB962C8B-B14F-4D97-AF65-F5344CB8AC3E}">
        <p14:creationId xmlns:p14="http://schemas.microsoft.com/office/powerpoint/2010/main" val="127743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sharpenSoften amount="-100000"/>
                    </a14:imgEffect>
                    <a14:imgEffect>
                      <a14:saturation sat="66000"/>
                    </a14:imgEffect>
                  </a14:imgLayer>
                </a14:imgProps>
              </a:ext>
              <a:ext uri="{28A0092B-C50C-407E-A947-70E740481C1C}">
                <a14:useLocalDpi xmlns:a14="http://schemas.microsoft.com/office/drawing/2010/main" val="0"/>
              </a:ext>
            </a:extLst>
          </a:blip>
          <a:srcRect/>
          <a:stretch/>
        </p:blipFill>
        <p:spPr>
          <a:xfrm>
            <a:off x="0" y="1"/>
            <a:ext cx="12191999" cy="6858664"/>
          </a:xfrm>
          <a:prstGeom prst="rect">
            <a:avLst/>
          </a:prstGeom>
          <a:noFill/>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373911" y="2080067"/>
            <a:ext cx="9444178" cy="2697867"/>
          </a:xfrm>
          <a:noFill/>
        </p:spPr>
        <p:txBody>
          <a:bodyPr>
            <a:normAutofit/>
          </a:bodyPr>
          <a:lstStyle/>
          <a:p>
            <a:pPr algn="ctr"/>
            <a:r>
              <a:rPr kumimoji="0" lang="en-US" sz="72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 of proposed System</a:t>
            </a:r>
            <a:endParaRPr lang="en-IN" sz="9600">
              <a:solidFill>
                <a:srgbClr val="005426"/>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00041742"/>
      </p:ext>
    </p:extLst>
  </p:cSld>
  <p:clrMapOvr>
    <a:masterClrMapping/>
  </p:clrMapOvr>
  <p:transition spd="med" advClick="0" advTm="750">
    <p:pull/>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a:t>
            </a:r>
            <a:r>
              <a:rPr kumimoji="0" lang="en-US" sz="40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 of proposed System</a:t>
            </a:r>
            <a:endParaRPr lang="en-IN">
              <a:solidFill>
                <a:srgbClr val="00542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Enhanced Accuracy: </a:t>
            </a:r>
            <a:r>
              <a:rPr lang="en-US" sz="2000" dirty="0">
                <a:latin typeface="Times New Roman" panose="02020603050405020304" pitchFamily="18" charset="0"/>
                <a:cs typeface="Times New Roman" panose="02020603050405020304" pitchFamily="18" charset="0"/>
              </a:rPr>
              <a:t>Our new sign language detection system utilizes advanced machine learning algorithms and image processing techniques for superior accuracy, minimizing errors and enhancing performance.</a:t>
            </a:r>
            <a:endParaRPr lang="en-US" sz="2000" b="1" dirty="0">
              <a:latin typeface="Times New Roman" panose="02020603050405020304" pitchFamily="18" charset="0"/>
              <a:cs typeface="Times New Roman" panose="02020603050405020304" pitchFamily="18" charset="0"/>
            </a:endParaRPr>
          </a:p>
          <a:p>
            <a:pPr algn="just">
              <a:spcAft>
                <a:spcPts val="1200"/>
              </a:spcAft>
            </a:pPr>
            <a:r>
              <a:rPr lang="en-US" sz="2000" b="1" dirty="0">
                <a:latin typeface="Times New Roman" panose="02020603050405020304" pitchFamily="18" charset="0"/>
                <a:cs typeface="Times New Roman" panose="02020603050405020304" pitchFamily="18" charset="0"/>
              </a:rPr>
              <a:t>Sentence Generation Capability: </a:t>
            </a:r>
            <a:r>
              <a:rPr lang="en-US" sz="2000" dirty="0">
                <a:latin typeface="Times New Roman" panose="02020603050405020304" pitchFamily="18" charset="0"/>
                <a:cs typeface="Times New Roman" panose="02020603050405020304" pitchFamily="18" charset="0"/>
              </a:rPr>
              <a:t>Unlike previous systems that were restricted to translating single words into signs, our new model can generate full sentences, allowing for more comprehensive and natural communication.</a:t>
            </a:r>
          </a:p>
          <a:p>
            <a:pPr algn="just">
              <a:spcAft>
                <a:spcPts val="1200"/>
              </a:spcAft>
            </a:pPr>
            <a:r>
              <a:rPr lang="en-US" sz="2000" b="1" dirty="0">
                <a:latin typeface="Times New Roman" panose="02020603050405020304" pitchFamily="18" charset="0"/>
                <a:cs typeface="Times New Roman" panose="02020603050405020304" pitchFamily="18" charset="0"/>
              </a:rPr>
              <a:t>Faster Processing: </a:t>
            </a:r>
            <a:r>
              <a:rPr lang="en-US" sz="2000" dirty="0">
                <a:latin typeface="Times New Roman" panose="02020603050405020304" pitchFamily="18" charset="0"/>
                <a:cs typeface="Times New Roman" panose="02020603050405020304" pitchFamily="18" charset="0"/>
              </a:rPr>
              <a:t>Our system processes information faster, even in different environments, which helps make conversations quicker and easier in real-time, regardless of the surroundings.</a:t>
            </a:r>
          </a:p>
          <a:p>
            <a:pPr algn="just">
              <a:spcAft>
                <a:spcPts val="1200"/>
              </a:spcAft>
            </a:pPr>
            <a:r>
              <a:rPr lang="en-US" sz="2000" b="1" dirty="0">
                <a:latin typeface="Times New Roman" panose="02020603050405020304" pitchFamily="18" charset="0"/>
                <a:cs typeface="Times New Roman" panose="02020603050405020304" pitchFamily="18" charset="0"/>
              </a:rPr>
              <a:t>Output in Audio Format:</a:t>
            </a:r>
            <a:r>
              <a:rPr lang="en-US" sz="2000" dirty="0">
                <a:latin typeface="Times New Roman" panose="02020603050405020304" pitchFamily="18" charset="0"/>
                <a:cs typeface="Times New Roman" panose="02020603050405020304" pitchFamily="18" charset="0"/>
              </a:rPr>
              <a:t> Our system not only converts sign language into text but also offers text-to-speech, turning written words into clear, natural-sounding audio. This makes communication more accessible and effective for everyone involved.</a:t>
            </a:r>
          </a:p>
        </p:txBody>
      </p:sp>
    </p:spTree>
    <p:extLst>
      <p:ext uri="{BB962C8B-B14F-4D97-AF65-F5344CB8AC3E}">
        <p14:creationId xmlns:p14="http://schemas.microsoft.com/office/powerpoint/2010/main" val="371681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2441" y="0"/>
            <a:ext cx="12192000" cy="68584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440825" y="1945351"/>
            <a:ext cx="7310350" cy="2967299"/>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19124195"/>
      </p:ext>
    </p:extLst>
  </p:cSld>
  <p:clrMapOvr>
    <a:masterClrMapping/>
  </p:clrMapOvr>
  <p:transition spd="med" advClick="0" advTm="750">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dirty="0"/>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800"/>
              </a:spcAft>
            </a:pPr>
            <a:r>
              <a:rPr lang="en-US" sz="2000" dirty="0">
                <a:latin typeface="Times New Roman" panose="02020603050405020304" pitchFamily="18" charset="0"/>
                <a:cs typeface="Times New Roman" panose="02020603050405020304" pitchFamily="18" charset="0"/>
              </a:rPr>
              <a:t>Sign language detection refers to the process of identifying and interpreting hand movements, gestures, and facial expressions used in sign languages. This typically involves using computer vision techniques and machine learning algorithms to analyze video input and recognize the gestures being made by a signer. Sign language detection systems often rely on Machine learning models for classification and interpretation. The goal of sign language detection is to translate these gestures into understandable text or speech, enabling communication between sign language users and non-signing individuals.</a:t>
            </a:r>
          </a:p>
          <a:p>
            <a:pPr algn="just"/>
            <a:r>
              <a:rPr lang="en-US" sz="2000" dirty="0">
                <a:latin typeface="Times New Roman" panose="02020603050405020304" pitchFamily="18" charset="0"/>
                <a:cs typeface="Times New Roman" panose="02020603050405020304" pitchFamily="18" charset="0"/>
              </a:rPr>
              <a:t>Our project, Sign Language Detection, utilizes the Media pipe framework for hand gesture recognition and a Random Forest classifier for gesture classification. By capturing and interpreting sign language gestures in real-time, we generate corresponding text representations within the software, which can be further converted into audible speech. This system breaks down communication barriers.</a:t>
            </a:r>
          </a:p>
        </p:txBody>
      </p:sp>
    </p:spTree>
    <p:extLst>
      <p:ext uri="{BB962C8B-B14F-4D97-AF65-F5344CB8AC3E}">
        <p14:creationId xmlns:p14="http://schemas.microsoft.com/office/powerpoint/2010/main" val="52922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F5F342-1ECE-9AF1-B539-EF84D0B9577B}"/>
              </a:ext>
            </a:extLst>
          </p:cNvPr>
          <p:cNvPicPr>
            <a:picLocks noChangeAspect="1"/>
          </p:cNvPicPr>
          <p:nvPr/>
        </p:nvPicPr>
        <p:blipFill rotWithShape="1">
          <a:blip r:embed="rId2">
            <a:extLst>
              <a:ext uri="{28A0092B-C50C-407E-A947-70E740481C1C}">
                <a14:useLocalDpi xmlns:a14="http://schemas.microsoft.com/office/drawing/2010/main" val="0"/>
              </a:ext>
            </a:extLst>
          </a:blip>
          <a:srcRect r="59258"/>
          <a:stretch/>
        </p:blipFill>
        <p:spPr>
          <a:xfrm>
            <a:off x="2041847" y="1524450"/>
            <a:ext cx="3274128" cy="2816055"/>
          </a:xfrm>
          <a:prstGeom prst="rect">
            <a:avLst/>
          </a:prstGeom>
        </p:spPr>
      </p:pic>
      <p:sp>
        <p:nvSpPr>
          <p:cNvPr id="9" name="Content Placeholder 9">
            <a:extLst>
              <a:ext uri="{FF2B5EF4-FFF2-40B4-BE49-F238E27FC236}">
                <a16:creationId xmlns:a16="http://schemas.microsoft.com/office/drawing/2014/main" id="{2A5D42D9-2CFA-15F8-0D9E-CDCEC6A77F25}"/>
              </a:ext>
            </a:extLst>
          </p:cNvPr>
          <p:cNvSpPr txBox="1">
            <a:spLocks/>
          </p:cNvSpPr>
          <p:nvPr/>
        </p:nvSpPr>
        <p:spPr>
          <a:xfrm>
            <a:off x="838200" y="4780343"/>
            <a:ext cx="10515600" cy="1542939"/>
          </a:xfrm>
          <a:prstGeom prst="rect">
            <a:avLst/>
          </a:prstGeom>
        </p:spPr>
        <p:txBody>
          <a:bodyPr>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0" i="0" dirty="0">
                <a:solidFill>
                  <a:srgbClr val="202124"/>
                </a:solidFill>
                <a:effectLst/>
                <a:highlight>
                  <a:srgbClr val="FFFFFF"/>
                </a:highlight>
                <a:latin typeface="Times New Roman" panose="02020603050405020304" pitchFamily="18" charset="0"/>
                <a:cs typeface="Times New Roman" panose="02020603050405020304" pitchFamily="18" charset="0"/>
              </a:rPr>
              <a:t>The Media Pipe Hand Landmark task enables the detection of hand landmarks in an image. The model bundle consists of a palm detection model and a hand landmarks detection model. The palm detection model identifies the presence and location of hands within the input image, while the hand landmarks detection model precisely localizes 21 key points on the hand, including knuckle coordinates. Additionally, it has the capability to detect multiple hands within the image ( Max 2 ).</a:t>
            </a:r>
            <a:endParaRPr lang="en-IN" sz="2000" dirty="0">
              <a:latin typeface="Times New Roman" panose="02020603050405020304" pitchFamily="18" charset="0"/>
              <a:cs typeface="Times New Roman" panose="02020603050405020304" pitchFamily="18" charset="0"/>
            </a:endParaRPr>
          </a:p>
        </p:txBody>
      </p:sp>
      <p:sp>
        <p:nvSpPr>
          <p:cNvPr id="11" name="Title 8">
            <a:extLst>
              <a:ext uri="{FF2B5EF4-FFF2-40B4-BE49-F238E27FC236}">
                <a16:creationId xmlns:a16="http://schemas.microsoft.com/office/drawing/2014/main" id="{78C9806B-AF57-1C70-D993-96A796C8240D}"/>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4000" b="1" i="0" cap="all" dirty="0">
                <a:solidFill>
                  <a:srgbClr val="481F67"/>
                </a:solidFill>
                <a:effectLst>
                  <a:outerShdw blurRad="50800" dist="38100" dir="2700000" algn="tl" rotWithShape="0">
                    <a:prstClr val="black">
                      <a:alpha val="40000"/>
                    </a:prstClr>
                  </a:outerShdw>
                </a:effectLst>
                <a:latin typeface="Avenir Next LT Pro"/>
              </a:rPr>
              <a:t>Project description</a:t>
            </a:r>
            <a:endParaRPr lang="en-IN" sz="4000" dirty="0"/>
          </a:p>
        </p:txBody>
      </p:sp>
      <p:pic>
        <p:nvPicPr>
          <p:cNvPr id="2" name="Picture 1">
            <a:extLst>
              <a:ext uri="{FF2B5EF4-FFF2-40B4-BE49-F238E27FC236}">
                <a16:creationId xmlns:a16="http://schemas.microsoft.com/office/drawing/2014/main" id="{4BAA1532-7905-BF9A-4B4F-E901E4756CB7}"/>
              </a:ext>
            </a:extLst>
          </p:cNvPr>
          <p:cNvPicPr>
            <a:picLocks noChangeAspect="1"/>
          </p:cNvPicPr>
          <p:nvPr/>
        </p:nvPicPr>
        <p:blipFill rotWithShape="1">
          <a:blip r:embed="rId2">
            <a:extLst>
              <a:ext uri="{28A0092B-C50C-407E-A947-70E740481C1C}">
                <a14:useLocalDpi xmlns:a14="http://schemas.microsoft.com/office/drawing/2010/main" val="0"/>
              </a:ext>
            </a:extLst>
          </a:blip>
          <a:srcRect l="39845"/>
          <a:stretch/>
        </p:blipFill>
        <p:spPr>
          <a:xfrm>
            <a:off x="5720969" y="1682007"/>
            <a:ext cx="4834178" cy="2816055"/>
          </a:xfrm>
          <a:prstGeom prst="rect">
            <a:avLst/>
          </a:prstGeom>
        </p:spPr>
      </p:pic>
    </p:spTree>
    <p:extLst>
      <p:ext uri="{BB962C8B-B14F-4D97-AF65-F5344CB8AC3E}">
        <p14:creationId xmlns:p14="http://schemas.microsoft.com/office/powerpoint/2010/main" val="3724176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69656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376858"/>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2450133"/>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206405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2658484"/>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76793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450688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5078878"/>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4176754"/>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81948" y="80490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6727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104578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767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86606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77701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10810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101789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68953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150614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41709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74818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165797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201420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225508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700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9809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23120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22218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Tree>
    <p:extLst>
      <p:ext uri="{BB962C8B-B14F-4D97-AF65-F5344CB8AC3E}">
        <p14:creationId xmlns:p14="http://schemas.microsoft.com/office/powerpoint/2010/main" val="256108330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1359060" y="133629"/>
            <a:ext cx="3462788" cy="2103436"/>
          </a:xfrm>
        </p:spPr>
        <p:txBody>
          <a:bodyPr>
            <a:normAutofit/>
          </a:bodyPr>
          <a:lstStyle/>
          <a:p>
            <a:r>
              <a:rPr kumimoji="0" lang="en-US" sz="54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index</a:t>
            </a:r>
            <a:endParaRPr lang="en-US" i="0">
              <a:solidFill>
                <a:srgbClr val="8A0000"/>
              </a:solidFill>
              <a:effectLst>
                <a:outerShdw blurRad="38100" dist="38100" dir="2700000" algn="tl">
                  <a:srgbClr val="000000">
                    <a:alpha val="43137"/>
                  </a:srgbClr>
                </a:outerShdw>
              </a:effectLst>
              <a:latin typeface="AvenirNext LT Pro Bold" panose="020B0804020202020204" pitchFamily="34" charset="0"/>
            </a:endParaRP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1359060" y="2099173"/>
            <a:ext cx="5632048" cy="4324251"/>
          </a:xfrm>
        </p:spPr>
        <p:txBody>
          <a:bodyPr>
            <a:normAutofit fontScale="77500" lnSpcReduction="20000"/>
          </a:bodyPr>
          <a:lstStyle/>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introduction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Technology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Library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Disadvantages of previous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Advantages of proposed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description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Snapshots of project</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References </a:t>
            </a:r>
          </a:p>
          <a:p>
            <a:pPr>
              <a:buClr>
                <a:srgbClr val="1A4D2E"/>
              </a:buClr>
            </a:pPr>
            <a:endParaRPr lang="en-US" dirty="0"/>
          </a:p>
        </p:txBody>
      </p:sp>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6317" b="6317"/>
          <a:stretch/>
        </p:blipFill>
        <p:spPr>
          <a:xfrm>
            <a:off x="7955713" y="0"/>
            <a:ext cx="4228635" cy="3694372"/>
          </a:xfrm>
        </p:spPr>
      </p:pic>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3874" b="13874"/>
          <a:stretch/>
        </p:blipFill>
        <p:spPr>
          <a:xfrm>
            <a:off x="7956066" y="3802958"/>
            <a:ext cx="4228282" cy="3055043"/>
          </a:xfrm>
        </p:spPr>
      </p:pic>
    </p:spTree>
    <p:extLst>
      <p:ext uri="{BB962C8B-B14F-4D97-AF65-F5344CB8AC3E}">
        <p14:creationId xmlns:p14="http://schemas.microsoft.com/office/powerpoint/2010/main" val="1912948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additive="base">
                                        <p:cTn id="32"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03362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62525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41792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45653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39709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48614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21225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5505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24526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14196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0433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38284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78473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20312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1407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44516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35495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02659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8432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7541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0852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9950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5126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159214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140708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31803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64912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155891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Tree>
    <p:extLst>
      <p:ext uri="{BB962C8B-B14F-4D97-AF65-F5344CB8AC3E}">
        <p14:creationId xmlns:p14="http://schemas.microsoft.com/office/powerpoint/2010/main" val="3510527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39354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2653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0580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0966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0371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1262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8523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7951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88534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4981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357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2572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65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4369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5260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949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2851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38651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2031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140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4451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3549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7111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9520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7670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6779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0090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9188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25" name="Content Placeholder 9">
            <a:extLst>
              <a:ext uri="{FF2B5EF4-FFF2-40B4-BE49-F238E27FC236}">
                <a16:creationId xmlns:a16="http://schemas.microsoft.com/office/drawing/2014/main" id="{1D66CA2C-A899-9843-630B-07B43C0329C0}"/>
              </a:ext>
            </a:extLst>
          </p:cNvPr>
          <p:cNvSpPr txBox="1">
            <a:spLocks/>
          </p:cNvSpPr>
          <p:nvPr/>
        </p:nvSpPr>
        <p:spPr>
          <a:xfrm>
            <a:off x="1696723" y="7696143"/>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31" name="Content Placeholder 9">
            <a:extLst>
              <a:ext uri="{FF2B5EF4-FFF2-40B4-BE49-F238E27FC236}">
                <a16:creationId xmlns:a16="http://schemas.microsoft.com/office/drawing/2014/main" id="{4D1A5CA1-8C70-3E05-C466-52EC2FD3B604}"/>
              </a:ext>
            </a:extLst>
          </p:cNvPr>
          <p:cNvSpPr txBox="1">
            <a:spLocks/>
          </p:cNvSpPr>
          <p:nvPr/>
        </p:nvSpPr>
        <p:spPr>
          <a:xfrm>
            <a:off x="1723731" y="680559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32" name="Content Placeholder 9">
            <a:extLst>
              <a:ext uri="{FF2B5EF4-FFF2-40B4-BE49-F238E27FC236}">
                <a16:creationId xmlns:a16="http://schemas.microsoft.com/office/drawing/2014/main" id="{BF6164B8-C158-574C-5ACC-5EF60BAF7055}"/>
              </a:ext>
            </a:extLst>
          </p:cNvPr>
          <p:cNvSpPr txBox="1">
            <a:spLocks/>
          </p:cNvSpPr>
          <p:nvPr/>
        </p:nvSpPr>
        <p:spPr>
          <a:xfrm>
            <a:off x="1740835" y="10116538"/>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3" name="Content Placeholder 9">
            <a:extLst>
              <a:ext uri="{FF2B5EF4-FFF2-40B4-BE49-F238E27FC236}">
                <a16:creationId xmlns:a16="http://schemas.microsoft.com/office/drawing/2014/main" id="{FA4BB724-0C1A-3147-4650-4CBA375A64F2}"/>
              </a:ext>
            </a:extLst>
          </p:cNvPr>
          <p:cNvSpPr txBox="1">
            <a:spLocks/>
          </p:cNvSpPr>
          <p:nvPr/>
        </p:nvSpPr>
        <p:spPr>
          <a:xfrm>
            <a:off x="1767842" y="9214414"/>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144770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779523"/>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8368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6295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6681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6086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6977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14238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3666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145684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81948" y="-10696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072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8287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4268462"/>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10084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0975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7664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8566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84986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3683706"/>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457425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263311"/>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216543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96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3805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12969"/>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122420"/>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4433364"/>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3531240"/>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3153570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Flow chart</a:t>
            </a:r>
            <a:endParaRPr lang="en-IN"/>
          </a:p>
        </p:txBody>
      </p:sp>
      <p:pic>
        <p:nvPicPr>
          <p:cNvPr id="4" name="Picture 3">
            <a:extLst>
              <a:ext uri="{FF2B5EF4-FFF2-40B4-BE49-F238E27FC236}">
                <a16:creationId xmlns:a16="http://schemas.microsoft.com/office/drawing/2014/main" id="{72C62EE7-00CC-45BA-1A43-D93AB1C03756}"/>
              </a:ext>
            </a:extLst>
          </p:cNvPr>
          <p:cNvPicPr>
            <a:picLocks noChangeAspect="1"/>
          </p:cNvPicPr>
          <p:nvPr/>
        </p:nvPicPr>
        <p:blipFill rotWithShape="1">
          <a:blip r:embed="rId2">
            <a:extLst>
              <a:ext uri="{28A0092B-C50C-407E-A947-70E740481C1C}">
                <a14:useLocalDpi xmlns:a14="http://schemas.microsoft.com/office/drawing/2010/main" val="0"/>
              </a:ext>
            </a:extLst>
          </a:blip>
          <a:srcRect l="15431" r="14059"/>
          <a:stretch/>
        </p:blipFill>
        <p:spPr>
          <a:xfrm>
            <a:off x="2499360" y="1511617"/>
            <a:ext cx="6522720" cy="5203508"/>
          </a:xfrm>
          <a:prstGeom prst="rect">
            <a:avLst/>
          </a:prstGeom>
        </p:spPr>
      </p:pic>
    </p:spTree>
    <p:extLst>
      <p:ext uri="{BB962C8B-B14F-4D97-AF65-F5344CB8AC3E}">
        <p14:creationId xmlns:p14="http://schemas.microsoft.com/office/powerpoint/2010/main" val="117034223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8BAE892-2959-C593-03E9-5E3F63913AD6}"/>
              </a:ext>
            </a:extLst>
          </p:cNvPr>
          <p:cNvSpPr/>
          <p:nvPr/>
        </p:nvSpPr>
        <p:spPr>
          <a:xfrm>
            <a:off x="4760843" y="1331843"/>
            <a:ext cx="2703444" cy="4204253"/>
          </a:xfrm>
          <a:prstGeom prst="rect">
            <a:avLst/>
          </a:prstGeom>
          <a:solidFill>
            <a:srgbClr val="EAF7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905761" y="2240280"/>
            <a:ext cx="6380479" cy="2377440"/>
          </a:xfrm>
          <a:noFill/>
        </p:spPr>
        <p:txBody>
          <a:bodyPr>
            <a:normAutofit/>
          </a:bodyPr>
          <a:lstStyle/>
          <a:p>
            <a:pPr algn="ctr"/>
            <a:r>
              <a:rPr kumimoji="0" lang="en-US" sz="72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p>
        </p:txBody>
      </p:sp>
    </p:spTree>
    <p:extLst>
      <p:ext uri="{BB962C8B-B14F-4D97-AF65-F5344CB8AC3E}">
        <p14:creationId xmlns:p14="http://schemas.microsoft.com/office/powerpoint/2010/main" val="1309916150"/>
      </p:ext>
    </p:extLst>
  </p:cSld>
  <p:clrMapOvr>
    <a:masterClrMapping/>
  </p:clrMapOvr>
  <p:transition spd="med" advClick="0" advTm="750">
    <p:pull/>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endParaRPr lang="en-IN">
              <a:solidFill>
                <a:srgbClr val="0D3179"/>
              </a:solidFill>
            </a:endParaRPr>
          </a:p>
        </p:txBody>
      </p:sp>
      <p:pic>
        <p:nvPicPr>
          <p:cNvPr id="3" name="Picture 2">
            <a:hlinkClick r:id="rId2"/>
            <a:extLst>
              <a:ext uri="{FF2B5EF4-FFF2-40B4-BE49-F238E27FC236}">
                <a16:creationId xmlns:a16="http://schemas.microsoft.com/office/drawing/2014/main" id="{9BBAADA1-0245-0C1A-F5A7-381F754ECD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033" y="2146603"/>
            <a:ext cx="5570778" cy="3624277"/>
          </a:xfrm>
          <a:prstGeom prst="rect">
            <a:avLst/>
          </a:prstGeom>
        </p:spPr>
      </p:pic>
      <p:pic>
        <p:nvPicPr>
          <p:cNvPr id="4" name="Picture 3">
            <a:hlinkClick r:id="rId2"/>
            <a:extLst>
              <a:ext uri="{FF2B5EF4-FFF2-40B4-BE49-F238E27FC236}">
                <a16:creationId xmlns:a16="http://schemas.microsoft.com/office/drawing/2014/main" id="{4562E65D-74B5-3B6A-489D-EDD3CCF22D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6902" y="2146604"/>
            <a:ext cx="5570778" cy="3624276"/>
          </a:xfrm>
          <a:prstGeom prst="rect">
            <a:avLst/>
          </a:prstGeom>
        </p:spPr>
      </p:pic>
    </p:spTree>
    <p:extLst>
      <p:ext uri="{BB962C8B-B14F-4D97-AF65-F5344CB8AC3E}">
        <p14:creationId xmlns:p14="http://schemas.microsoft.com/office/powerpoint/2010/main" val="166949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804802" y="2646680"/>
            <a:ext cx="6582397" cy="1564640"/>
          </a:xfrm>
          <a:noFill/>
        </p:spPr>
        <p:txBody>
          <a:bodyPr>
            <a:normAutofit/>
          </a:bodyPr>
          <a:lstStyle/>
          <a:p>
            <a:pPr algn="ctr"/>
            <a:r>
              <a:rPr kumimoji="0" lang="en-US" sz="7200" b="1" i="0" u="none" strike="noStrike" kern="1200" cap="all" spc="0" normalizeH="0" baseline="0" noProof="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p>
        </p:txBody>
      </p:sp>
    </p:spTree>
    <p:extLst>
      <p:ext uri="{BB962C8B-B14F-4D97-AF65-F5344CB8AC3E}">
        <p14:creationId xmlns:p14="http://schemas.microsoft.com/office/powerpoint/2010/main" val="1797139248"/>
      </p:ext>
    </p:extLst>
  </p:cSld>
  <p:clrMapOvr>
    <a:masterClrMapping/>
  </p:clrMapOvr>
  <p:transition spd="med" advClick="0" advTm="750">
    <p:pull/>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dirty="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endParaRPr lang="en-IN" dirty="0">
              <a:solidFill>
                <a:srgbClr val="9C083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chor="ctr">
            <a:normAutofit/>
          </a:bodyPr>
          <a:lstStyle/>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2"/>
              </a:rPr>
              <a:t>https://www.geeksforgeeks.org/opencv-overview/</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3"/>
              </a:rPr>
              <a:t>https://github.com/google/mediapipe/blob/master/docs/solutions/hands.md</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4"/>
              </a:rPr>
              <a:t>https://www.tutorialspoint.com/scikit_learn/scikit_learn_randomized_decision_trees.htm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5"/>
              </a:rPr>
              <a:t>https://www.javatpoint.com/python-tkinter</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6"/>
              </a:rPr>
              <a:t>https://chat.openai.com/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7"/>
              </a:rPr>
              <a:t>https://www.youtube.com/</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09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Erica Anderson GIFs on GIPHY - Be Animated">
            <a:extLst>
              <a:ext uri="{FF2B5EF4-FFF2-40B4-BE49-F238E27FC236}">
                <a16:creationId xmlns:a16="http://schemas.microsoft.com/office/drawing/2014/main" id="{2E06F990-706C-5FC5-1923-DB89E731E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7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64CB3C-3AA5-2359-CEEE-F491B29A2352}"/>
              </a:ext>
            </a:extLst>
          </p:cNvPr>
          <p:cNvSpPr txBox="1"/>
          <p:nvPr/>
        </p:nvSpPr>
        <p:spPr>
          <a:xfrm>
            <a:off x="-145550" y="-101278"/>
            <a:ext cx="12483101" cy="7060556"/>
          </a:xfrm>
          <a:custGeom>
            <a:avLst/>
            <a:gdLst>
              <a:gd name="connsiteX0" fmla="*/ 8324648 w 12199528"/>
              <a:gd name="connsiteY0" fmla="*/ 4835401 h 6865620"/>
              <a:gd name="connsiteX1" fmla="*/ 8435359 w 12199528"/>
              <a:gd name="connsiteY1" fmla="*/ 4884942 h 6865620"/>
              <a:gd name="connsiteX2" fmla="*/ 8478985 w 12199528"/>
              <a:gd name="connsiteY2" fmla="*/ 5010769 h 6865620"/>
              <a:gd name="connsiteX3" fmla="*/ 8435578 w 12199528"/>
              <a:gd name="connsiteY3" fmla="*/ 5138789 h 6865620"/>
              <a:gd name="connsiteX4" fmla="*/ 8326402 w 12199528"/>
              <a:gd name="connsiteY4" fmla="*/ 5187893 h 6865620"/>
              <a:gd name="connsiteX5" fmla="*/ 8214813 w 12199528"/>
              <a:gd name="connsiteY5" fmla="*/ 5137912 h 6865620"/>
              <a:gd name="connsiteX6" fmla="*/ 8170309 w 12199528"/>
              <a:gd name="connsiteY6" fmla="*/ 5009016 h 6865620"/>
              <a:gd name="connsiteX7" fmla="*/ 8213936 w 12199528"/>
              <a:gd name="connsiteY7" fmla="*/ 4884065 h 6865620"/>
              <a:gd name="connsiteX8" fmla="*/ 8324648 w 12199528"/>
              <a:gd name="connsiteY8" fmla="*/ 4835401 h 6865620"/>
              <a:gd name="connsiteX9" fmla="*/ 9001413 w 12199528"/>
              <a:gd name="connsiteY9" fmla="*/ 4520152 h 6865620"/>
              <a:gd name="connsiteX10" fmla="*/ 9001413 w 12199528"/>
              <a:gd name="connsiteY10" fmla="*/ 5128304 h 6865620"/>
              <a:gd name="connsiteX11" fmla="*/ 9098632 w 12199528"/>
              <a:gd name="connsiteY11" fmla="*/ 5428476 h 6865620"/>
              <a:gd name="connsiteX12" fmla="*/ 9374523 w 12199528"/>
              <a:gd name="connsiteY12" fmla="*/ 5532936 h 6865620"/>
              <a:gd name="connsiteX13" fmla="*/ 9538040 w 12199528"/>
              <a:gd name="connsiteY13" fmla="*/ 5492196 h 6865620"/>
              <a:gd name="connsiteX14" fmla="*/ 9667401 w 12199528"/>
              <a:gd name="connsiteY14" fmla="*/ 5380492 h 6865620"/>
              <a:gd name="connsiteX15" fmla="*/ 9667401 w 12199528"/>
              <a:gd name="connsiteY15" fmla="*/ 5506647 h 6865620"/>
              <a:gd name="connsiteX16" fmla="*/ 10086053 w 12199528"/>
              <a:gd name="connsiteY16" fmla="*/ 5506647 h 6865620"/>
              <a:gd name="connsiteX17" fmla="*/ 10086053 w 12199528"/>
              <a:gd name="connsiteY17" fmla="*/ 4520152 h 6865620"/>
              <a:gd name="connsiteX18" fmla="*/ 9667401 w 12199528"/>
              <a:gd name="connsiteY18" fmla="*/ 4520152 h 6865620"/>
              <a:gd name="connsiteX19" fmla="*/ 9667401 w 12199528"/>
              <a:gd name="connsiteY19" fmla="*/ 5012633 h 6865620"/>
              <a:gd name="connsiteX20" fmla="*/ 9628809 w 12199528"/>
              <a:gd name="connsiteY20" fmla="*/ 5131152 h 6865620"/>
              <a:gd name="connsiteX21" fmla="*/ 9532330 w 12199528"/>
              <a:gd name="connsiteY21" fmla="*/ 5177377 h 6865620"/>
              <a:gd name="connsiteX22" fmla="*/ 9448570 w 12199528"/>
              <a:gd name="connsiteY22" fmla="*/ 5144077 h 6865620"/>
              <a:gd name="connsiteX23" fmla="*/ 9420065 w 12199528"/>
              <a:gd name="connsiteY23" fmla="*/ 5047685 h 6865620"/>
              <a:gd name="connsiteX24" fmla="*/ 9420065 w 12199528"/>
              <a:gd name="connsiteY24" fmla="*/ 4520152 h 6865620"/>
              <a:gd name="connsiteX25" fmla="*/ 9001413 w 12199528"/>
              <a:gd name="connsiteY25" fmla="*/ 4520152 h 6865620"/>
              <a:gd name="connsiteX26" fmla="*/ 6489632 w 12199528"/>
              <a:gd name="connsiteY26" fmla="*/ 4520152 h 6865620"/>
              <a:gd name="connsiteX27" fmla="*/ 6883895 w 12199528"/>
              <a:gd name="connsiteY27" fmla="*/ 5468309 h 6865620"/>
              <a:gd name="connsiteX28" fmla="*/ 6885647 w 12199528"/>
              <a:gd name="connsiteY28" fmla="*/ 5468309 h 6865620"/>
              <a:gd name="connsiteX29" fmla="*/ 6883895 w 12199528"/>
              <a:gd name="connsiteY29" fmla="*/ 5471814 h 6865620"/>
              <a:gd name="connsiteX30" fmla="*/ 6844250 w 12199528"/>
              <a:gd name="connsiteY30" fmla="*/ 5513438 h 6865620"/>
              <a:gd name="connsiteX31" fmla="*/ 6771749 w 12199528"/>
              <a:gd name="connsiteY31" fmla="*/ 5526144 h 6865620"/>
              <a:gd name="connsiteX32" fmla="*/ 6699249 w 12199528"/>
              <a:gd name="connsiteY32" fmla="*/ 5520448 h 6865620"/>
              <a:gd name="connsiteX33" fmla="*/ 6612292 w 12199528"/>
              <a:gd name="connsiteY33" fmla="*/ 5501608 h 6865620"/>
              <a:gd name="connsiteX34" fmla="*/ 6545705 w 12199528"/>
              <a:gd name="connsiteY34" fmla="*/ 5766078 h 6865620"/>
              <a:gd name="connsiteX35" fmla="*/ 6681945 w 12199528"/>
              <a:gd name="connsiteY35" fmla="*/ 5810299 h 6865620"/>
              <a:gd name="connsiteX36" fmla="*/ 6852354 w 12199528"/>
              <a:gd name="connsiteY36" fmla="*/ 5830878 h 6865620"/>
              <a:gd name="connsiteX37" fmla="*/ 7130090 w 12199528"/>
              <a:gd name="connsiteY37" fmla="*/ 5764108 h 6865620"/>
              <a:gd name="connsiteX38" fmla="*/ 7292176 w 12199528"/>
              <a:gd name="connsiteY38" fmla="*/ 5538403 h 6865620"/>
              <a:gd name="connsiteX39" fmla="*/ 7306194 w 12199528"/>
              <a:gd name="connsiteY39" fmla="*/ 5506866 h 6865620"/>
              <a:gd name="connsiteX40" fmla="*/ 7703965 w 12199528"/>
              <a:gd name="connsiteY40" fmla="*/ 4520152 h 6865620"/>
              <a:gd name="connsiteX41" fmla="*/ 7260635 w 12199528"/>
              <a:gd name="connsiteY41" fmla="*/ 4520152 h 6865620"/>
              <a:gd name="connsiteX42" fmla="*/ 7095921 w 12199528"/>
              <a:gd name="connsiteY42" fmla="*/ 5058200 h 6865620"/>
              <a:gd name="connsiteX43" fmla="*/ 6932959 w 12199528"/>
              <a:gd name="connsiteY43" fmla="*/ 4520152 h 6865620"/>
              <a:gd name="connsiteX44" fmla="*/ 6489632 w 12199528"/>
              <a:gd name="connsiteY44" fmla="*/ 4520152 h 6865620"/>
              <a:gd name="connsiteX45" fmla="*/ 8326402 w 12199528"/>
              <a:gd name="connsiteY45" fmla="*/ 4493863 h 6865620"/>
              <a:gd name="connsiteX46" fmla="*/ 8027701 w 12199528"/>
              <a:gd name="connsiteY46" fmla="*/ 4561660 h 6865620"/>
              <a:gd name="connsiteX47" fmla="*/ 7823676 w 12199528"/>
              <a:gd name="connsiteY47" fmla="*/ 4744325 h 6865620"/>
              <a:gd name="connsiteX48" fmla="*/ 7748151 w 12199528"/>
              <a:gd name="connsiteY48" fmla="*/ 5010769 h 6865620"/>
              <a:gd name="connsiteX49" fmla="*/ 7823222 w 12199528"/>
              <a:gd name="connsiteY49" fmla="*/ 5278904 h 6865620"/>
              <a:gd name="connsiteX50" fmla="*/ 8026402 w 12199528"/>
              <a:gd name="connsiteY50" fmla="*/ 5462867 h 6865620"/>
              <a:gd name="connsiteX51" fmla="*/ 8324648 w 12199528"/>
              <a:gd name="connsiteY51" fmla="*/ 5531183 h 6865620"/>
              <a:gd name="connsiteX52" fmla="*/ 8622892 w 12199528"/>
              <a:gd name="connsiteY52" fmla="*/ 5462413 h 6865620"/>
              <a:gd name="connsiteX53" fmla="*/ 8826073 w 12199528"/>
              <a:gd name="connsiteY53" fmla="*/ 5277606 h 6865620"/>
              <a:gd name="connsiteX54" fmla="*/ 8901143 w 12199528"/>
              <a:gd name="connsiteY54" fmla="*/ 5009016 h 6865620"/>
              <a:gd name="connsiteX55" fmla="*/ 8826138 w 12199528"/>
              <a:gd name="connsiteY55" fmla="*/ 4743027 h 6865620"/>
              <a:gd name="connsiteX56" fmla="*/ 8623412 w 12199528"/>
              <a:gd name="connsiteY56" fmla="*/ 4561206 h 6865620"/>
              <a:gd name="connsiteX57" fmla="*/ 8326402 w 12199528"/>
              <a:gd name="connsiteY57" fmla="*/ 4493863 h 6865620"/>
              <a:gd name="connsiteX58" fmla="*/ 5225981 w 12199528"/>
              <a:gd name="connsiteY58" fmla="*/ 3291708 h 6865620"/>
              <a:gd name="connsiteX59" fmla="*/ 5295514 w 12199528"/>
              <a:gd name="connsiteY59" fmla="*/ 3291972 h 6865620"/>
              <a:gd name="connsiteX60" fmla="*/ 5352404 w 12199528"/>
              <a:gd name="connsiteY60" fmla="*/ 3293816 h 6865620"/>
              <a:gd name="connsiteX61" fmla="*/ 5352404 w 12199528"/>
              <a:gd name="connsiteY61" fmla="*/ 3331757 h 6865620"/>
              <a:gd name="connsiteX62" fmla="*/ 5297094 w 12199528"/>
              <a:gd name="connsiteY62" fmla="*/ 3450322 h 6865620"/>
              <a:gd name="connsiteX63" fmla="*/ 5188054 w 12199528"/>
              <a:gd name="connsiteY63" fmla="*/ 3489844 h 6865620"/>
              <a:gd name="connsiteX64" fmla="*/ 5108777 w 12199528"/>
              <a:gd name="connsiteY64" fmla="*/ 3464023 h 6865620"/>
              <a:gd name="connsiteX65" fmla="*/ 5078488 w 12199528"/>
              <a:gd name="connsiteY65" fmla="*/ 3397100 h 6865620"/>
              <a:gd name="connsiteX66" fmla="*/ 5116678 w 12199528"/>
              <a:gd name="connsiteY66" fmla="*/ 3319900 h 6865620"/>
              <a:gd name="connsiteX67" fmla="*/ 5225981 w 12199528"/>
              <a:gd name="connsiteY67" fmla="*/ 3291708 h 6865620"/>
              <a:gd name="connsiteX68" fmla="*/ 6870222 w 12199528"/>
              <a:gd name="connsiteY68" fmla="*/ 2590998 h 6865620"/>
              <a:gd name="connsiteX69" fmla="*/ 6673822 w 12199528"/>
              <a:gd name="connsiteY69" fmla="*/ 2639928 h 6865620"/>
              <a:gd name="connsiteX70" fmla="*/ 6518449 w 12199528"/>
              <a:gd name="connsiteY70" fmla="*/ 2774093 h 6865620"/>
              <a:gd name="connsiteX71" fmla="*/ 6518449 w 12199528"/>
              <a:gd name="connsiteY71" fmla="*/ 2622573 h 6865620"/>
              <a:gd name="connsiteX72" fmla="*/ 6015610 w 12199528"/>
              <a:gd name="connsiteY72" fmla="*/ 2622573 h 6865620"/>
              <a:gd name="connsiteX73" fmla="*/ 6015610 w 12199528"/>
              <a:gd name="connsiteY73" fmla="*/ 3807439 h 6865620"/>
              <a:gd name="connsiteX74" fmla="*/ 6518449 w 12199528"/>
              <a:gd name="connsiteY74" fmla="*/ 3807439 h 6865620"/>
              <a:gd name="connsiteX75" fmla="*/ 6518449 w 12199528"/>
              <a:gd name="connsiteY75" fmla="*/ 3215927 h 6865620"/>
              <a:gd name="connsiteX76" fmla="*/ 6564800 w 12199528"/>
              <a:gd name="connsiteY76" fmla="*/ 3073575 h 6865620"/>
              <a:gd name="connsiteX77" fmla="*/ 6680679 w 12199528"/>
              <a:gd name="connsiteY77" fmla="*/ 3018055 h 6865620"/>
              <a:gd name="connsiteX78" fmla="*/ 6781283 w 12199528"/>
              <a:gd name="connsiteY78" fmla="*/ 3058050 h 6865620"/>
              <a:gd name="connsiteX79" fmla="*/ 6815521 w 12199528"/>
              <a:gd name="connsiteY79" fmla="*/ 3173827 h 6865620"/>
              <a:gd name="connsiteX80" fmla="*/ 6815521 w 12199528"/>
              <a:gd name="connsiteY80" fmla="*/ 3807439 h 6865620"/>
              <a:gd name="connsiteX81" fmla="*/ 7318358 w 12199528"/>
              <a:gd name="connsiteY81" fmla="*/ 3807439 h 6865620"/>
              <a:gd name="connsiteX82" fmla="*/ 7318358 w 12199528"/>
              <a:gd name="connsiteY82" fmla="*/ 3076996 h 6865620"/>
              <a:gd name="connsiteX83" fmla="*/ 7201591 w 12199528"/>
              <a:gd name="connsiteY83" fmla="*/ 2716462 h 6865620"/>
              <a:gd name="connsiteX84" fmla="*/ 6870222 w 12199528"/>
              <a:gd name="connsiteY84" fmla="*/ 2590998 h 6865620"/>
              <a:gd name="connsiteX85" fmla="*/ 5200842 w 12199528"/>
              <a:gd name="connsiteY85" fmla="*/ 2590998 h 6865620"/>
              <a:gd name="connsiteX86" fmla="*/ 4916401 w 12199528"/>
              <a:gd name="connsiteY86" fmla="*/ 2625708 h 6865620"/>
              <a:gd name="connsiteX87" fmla="*/ 4674586 w 12199528"/>
              <a:gd name="connsiteY87" fmla="*/ 2717214 h 6865620"/>
              <a:gd name="connsiteX88" fmla="*/ 4826147 w 12199528"/>
              <a:gd name="connsiteY88" fmla="*/ 3047685 h 6865620"/>
              <a:gd name="connsiteX89" fmla="*/ 4975868 w 12199528"/>
              <a:gd name="connsiteY89" fmla="*/ 2992051 h 6865620"/>
              <a:gd name="connsiteX90" fmla="*/ 5139796 w 12199528"/>
              <a:gd name="connsiteY90" fmla="*/ 2969640 h 6865620"/>
              <a:gd name="connsiteX91" fmla="*/ 5301334 w 12199528"/>
              <a:gd name="connsiteY91" fmla="*/ 3006549 h 6865620"/>
              <a:gd name="connsiteX92" fmla="*/ 5352404 w 12199528"/>
              <a:gd name="connsiteY92" fmla="*/ 3106718 h 6865620"/>
              <a:gd name="connsiteX93" fmla="*/ 5221767 w 12199528"/>
              <a:gd name="connsiteY93" fmla="*/ 3100937 h 6865620"/>
              <a:gd name="connsiteX94" fmla="*/ 5097451 w 12199528"/>
              <a:gd name="connsiteY94" fmla="*/ 3098309 h 6865620"/>
              <a:gd name="connsiteX95" fmla="*/ 4723988 w 12199528"/>
              <a:gd name="connsiteY95" fmla="*/ 3192409 h 6865620"/>
              <a:gd name="connsiteX96" fmla="*/ 4596700 w 12199528"/>
              <a:gd name="connsiteY96" fmla="*/ 3460110 h 6865620"/>
              <a:gd name="connsiteX97" fmla="*/ 4713465 w 12199528"/>
              <a:gd name="connsiteY97" fmla="*/ 3734553 h 6865620"/>
              <a:gd name="connsiteX98" fmla="*/ 5013266 w 12199528"/>
              <a:gd name="connsiteY98" fmla="*/ 3836910 h 6865620"/>
              <a:gd name="connsiteX99" fmla="*/ 5216338 w 12199528"/>
              <a:gd name="connsiteY99" fmla="*/ 3793757 h 6865620"/>
              <a:gd name="connsiteX100" fmla="*/ 5354509 w 12199528"/>
              <a:gd name="connsiteY100" fmla="*/ 3674823 h 6865620"/>
              <a:gd name="connsiteX101" fmla="*/ 5354509 w 12199528"/>
              <a:gd name="connsiteY101" fmla="*/ 3807439 h 6865620"/>
              <a:gd name="connsiteX102" fmla="*/ 5855242 w 12199528"/>
              <a:gd name="connsiteY102" fmla="*/ 3807439 h 6865620"/>
              <a:gd name="connsiteX103" fmla="*/ 5855242 w 12199528"/>
              <a:gd name="connsiteY103" fmla="*/ 3150863 h 6865620"/>
              <a:gd name="connsiteX104" fmla="*/ 5704013 w 12199528"/>
              <a:gd name="connsiteY104" fmla="*/ 2745387 h 6865620"/>
              <a:gd name="connsiteX105" fmla="*/ 5200842 w 12199528"/>
              <a:gd name="connsiteY105" fmla="*/ 2590998 h 6865620"/>
              <a:gd name="connsiteX106" fmla="*/ 1697890 w 12199528"/>
              <a:gd name="connsiteY106" fmla="*/ 2334185 h 6865620"/>
              <a:gd name="connsiteX107" fmla="*/ 1697890 w 12199528"/>
              <a:gd name="connsiteY107" fmla="*/ 2765452 h 6865620"/>
              <a:gd name="connsiteX108" fmla="*/ 2116790 w 12199528"/>
              <a:gd name="connsiteY108" fmla="*/ 2765452 h 6865620"/>
              <a:gd name="connsiteX109" fmla="*/ 2116790 w 12199528"/>
              <a:gd name="connsiteY109" fmla="*/ 3807439 h 6865620"/>
              <a:gd name="connsiteX110" fmla="*/ 2642783 w 12199528"/>
              <a:gd name="connsiteY110" fmla="*/ 3807439 h 6865620"/>
              <a:gd name="connsiteX111" fmla="*/ 2642783 w 12199528"/>
              <a:gd name="connsiteY111" fmla="*/ 2765452 h 6865620"/>
              <a:gd name="connsiteX112" fmla="*/ 3067998 w 12199528"/>
              <a:gd name="connsiteY112" fmla="*/ 2765452 h 6865620"/>
              <a:gd name="connsiteX113" fmla="*/ 3067998 w 12199528"/>
              <a:gd name="connsiteY113" fmla="*/ 2334185 h 6865620"/>
              <a:gd name="connsiteX114" fmla="*/ 1697890 w 12199528"/>
              <a:gd name="connsiteY114" fmla="*/ 2334185 h 6865620"/>
              <a:gd name="connsiteX115" fmla="*/ 7483461 w 12199528"/>
              <a:gd name="connsiteY115" fmla="*/ 2254194 h 6865620"/>
              <a:gd name="connsiteX116" fmla="*/ 7483461 w 12199528"/>
              <a:gd name="connsiteY116" fmla="*/ 3807439 h 6865620"/>
              <a:gd name="connsiteX117" fmla="*/ 7986299 w 12199528"/>
              <a:gd name="connsiteY117" fmla="*/ 3807439 h 6865620"/>
              <a:gd name="connsiteX118" fmla="*/ 7986299 w 12199528"/>
              <a:gd name="connsiteY118" fmla="*/ 3586462 h 6865620"/>
              <a:gd name="connsiteX119" fmla="*/ 8127335 w 12199528"/>
              <a:gd name="connsiteY119" fmla="*/ 3434935 h 6865620"/>
              <a:gd name="connsiteX120" fmla="*/ 8373623 w 12199528"/>
              <a:gd name="connsiteY120" fmla="*/ 3807439 h 6865620"/>
              <a:gd name="connsiteX121" fmla="*/ 8927244 w 12199528"/>
              <a:gd name="connsiteY121" fmla="*/ 3807439 h 6865620"/>
              <a:gd name="connsiteX122" fmla="*/ 8426248 w 12199528"/>
              <a:gd name="connsiteY122" fmla="*/ 3112940 h 6865620"/>
              <a:gd name="connsiteX123" fmla="*/ 8883039 w 12199528"/>
              <a:gd name="connsiteY123" fmla="*/ 2622573 h 6865620"/>
              <a:gd name="connsiteX124" fmla="*/ 8308367 w 12199528"/>
              <a:gd name="connsiteY124" fmla="*/ 2622573 h 6865620"/>
              <a:gd name="connsiteX125" fmla="*/ 7986299 w 12199528"/>
              <a:gd name="connsiteY125" fmla="*/ 3030863 h 6865620"/>
              <a:gd name="connsiteX126" fmla="*/ 7986299 w 12199528"/>
              <a:gd name="connsiteY126" fmla="*/ 2254194 h 6865620"/>
              <a:gd name="connsiteX127" fmla="*/ 7483461 w 12199528"/>
              <a:gd name="connsiteY127" fmla="*/ 2254194 h 6865620"/>
              <a:gd name="connsiteX128" fmla="*/ 3197211 w 12199528"/>
              <a:gd name="connsiteY128" fmla="*/ 2254194 h 6865620"/>
              <a:gd name="connsiteX129" fmla="*/ 3197211 w 12199528"/>
              <a:gd name="connsiteY129" fmla="*/ 3807439 h 6865620"/>
              <a:gd name="connsiteX130" fmla="*/ 3700049 w 12199528"/>
              <a:gd name="connsiteY130" fmla="*/ 3807439 h 6865620"/>
              <a:gd name="connsiteX131" fmla="*/ 3700049 w 12199528"/>
              <a:gd name="connsiteY131" fmla="*/ 3215927 h 6865620"/>
              <a:gd name="connsiteX132" fmla="*/ 3746664 w 12199528"/>
              <a:gd name="connsiteY132" fmla="*/ 3073575 h 6865620"/>
              <a:gd name="connsiteX133" fmla="*/ 3864386 w 12199528"/>
              <a:gd name="connsiteY133" fmla="*/ 3018055 h 6865620"/>
              <a:gd name="connsiteX134" fmla="*/ 3963147 w 12199528"/>
              <a:gd name="connsiteY134" fmla="*/ 3058050 h 6865620"/>
              <a:gd name="connsiteX135" fmla="*/ 3997121 w 12199528"/>
              <a:gd name="connsiteY135" fmla="*/ 3173827 h 6865620"/>
              <a:gd name="connsiteX136" fmla="*/ 3997121 w 12199528"/>
              <a:gd name="connsiteY136" fmla="*/ 3807439 h 6865620"/>
              <a:gd name="connsiteX137" fmla="*/ 4499958 w 12199528"/>
              <a:gd name="connsiteY137" fmla="*/ 3807439 h 6865620"/>
              <a:gd name="connsiteX138" fmla="*/ 4499958 w 12199528"/>
              <a:gd name="connsiteY138" fmla="*/ 3076996 h 6865620"/>
              <a:gd name="connsiteX139" fmla="*/ 4383454 w 12199528"/>
              <a:gd name="connsiteY139" fmla="*/ 2716462 h 6865620"/>
              <a:gd name="connsiteX140" fmla="*/ 4053926 w 12199528"/>
              <a:gd name="connsiteY140" fmla="*/ 2590998 h 6865620"/>
              <a:gd name="connsiteX141" fmla="*/ 3856475 w 12199528"/>
              <a:gd name="connsiteY141" fmla="*/ 2639928 h 6865620"/>
              <a:gd name="connsiteX142" fmla="*/ 3700049 w 12199528"/>
              <a:gd name="connsiteY142" fmla="*/ 2774093 h 6865620"/>
              <a:gd name="connsiteX143" fmla="*/ 3700049 w 12199528"/>
              <a:gd name="connsiteY143" fmla="*/ 2254194 h 6865620"/>
              <a:gd name="connsiteX144" fmla="*/ 3197211 w 12199528"/>
              <a:gd name="connsiteY144" fmla="*/ 2254194 h 6865620"/>
              <a:gd name="connsiteX145" fmla="*/ 0 w 12199528"/>
              <a:gd name="connsiteY145" fmla="*/ 0 h 6865620"/>
              <a:gd name="connsiteX146" fmla="*/ 12192000 w 12199528"/>
              <a:gd name="connsiteY146" fmla="*/ 0 h 6865620"/>
              <a:gd name="connsiteX147" fmla="*/ 12199528 w 12199528"/>
              <a:gd name="connsiteY147" fmla="*/ 6865620 h 6865620"/>
              <a:gd name="connsiteX148" fmla="*/ 0 w 12199528"/>
              <a:gd name="connsiteY148" fmla="*/ 6858000 h 6865620"/>
              <a:gd name="connsiteX149" fmla="*/ 0 w 12199528"/>
              <a:gd name="connsiteY149" fmla="*/ 0 h 6865620"/>
              <a:gd name="connsiteX0" fmla="*/ 8324648 w 12199528"/>
              <a:gd name="connsiteY0" fmla="*/ 4835401 h 6888480"/>
              <a:gd name="connsiteX1" fmla="*/ 8435359 w 12199528"/>
              <a:gd name="connsiteY1" fmla="*/ 4884942 h 6888480"/>
              <a:gd name="connsiteX2" fmla="*/ 8478985 w 12199528"/>
              <a:gd name="connsiteY2" fmla="*/ 5010769 h 6888480"/>
              <a:gd name="connsiteX3" fmla="*/ 8435578 w 12199528"/>
              <a:gd name="connsiteY3" fmla="*/ 5138789 h 6888480"/>
              <a:gd name="connsiteX4" fmla="*/ 8326402 w 12199528"/>
              <a:gd name="connsiteY4" fmla="*/ 5187893 h 6888480"/>
              <a:gd name="connsiteX5" fmla="*/ 8214813 w 12199528"/>
              <a:gd name="connsiteY5" fmla="*/ 5137912 h 6888480"/>
              <a:gd name="connsiteX6" fmla="*/ 8170309 w 12199528"/>
              <a:gd name="connsiteY6" fmla="*/ 5009016 h 6888480"/>
              <a:gd name="connsiteX7" fmla="*/ 8213936 w 12199528"/>
              <a:gd name="connsiteY7" fmla="*/ 4884065 h 6888480"/>
              <a:gd name="connsiteX8" fmla="*/ 8324648 w 12199528"/>
              <a:gd name="connsiteY8" fmla="*/ 4835401 h 6888480"/>
              <a:gd name="connsiteX9" fmla="*/ 9001413 w 12199528"/>
              <a:gd name="connsiteY9" fmla="*/ 4520152 h 6888480"/>
              <a:gd name="connsiteX10" fmla="*/ 9001413 w 12199528"/>
              <a:gd name="connsiteY10" fmla="*/ 5128304 h 6888480"/>
              <a:gd name="connsiteX11" fmla="*/ 9098632 w 12199528"/>
              <a:gd name="connsiteY11" fmla="*/ 5428476 h 6888480"/>
              <a:gd name="connsiteX12" fmla="*/ 9374523 w 12199528"/>
              <a:gd name="connsiteY12" fmla="*/ 5532936 h 6888480"/>
              <a:gd name="connsiteX13" fmla="*/ 9538040 w 12199528"/>
              <a:gd name="connsiteY13" fmla="*/ 5492196 h 6888480"/>
              <a:gd name="connsiteX14" fmla="*/ 9667401 w 12199528"/>
              <a:gd name="connsiteY14" fmla="*/ 5380492 h 6888480"/>
              <a:gd name="connsiteX15" fmla="*/ 9667401 w 12199528"/>
              <a:gd name="connsiteY15" fmla="*/ 5506647 h 6888480"/>
              <a:gd name="connsiteX16" fmla="*/ 10086053 w 12199528"/>
              <a:gd name="connsiteY16" fmla="*/ 5506647 h 6888480"/>
              <a:gd name="connsiteX17" fmla="*/ 10086053 w 12199528"/>
              <a:gd name="connsiteY17" fmla="*/ 4520152 h 6888480"/>
              <a:gd name="connsiteX18" fmla="*/ 9667401 w 12199528"/>
              <a:gd name="connsiteY18" fmla="*/ 4520152 h 6888480"/>
              <a:gd name="connsiteX19" fmla="*/ 9667401 w 12199528"/>
              <a:gd name="connsiteY19" fmla="*/ 5012633 h 6888480"/>
              <a:gd name="connsiteX20" fmla="*/ 9628809 w 12199528"/>
              <a:gd name="connsiteY20" fmla="*/ 5131152 h 6888480"/>
              <a:gd name="connsiteX21" fmla="*/ 9532330 w 12199528"/>
              <a:gd name="connsiteY21" fmla="*/ 5177377 h 6888480"/>
              <a:gd name="connsiteX22" fmla="*/ 9448570 w 12199528"/>
              <a:gd name="connsiteY22" fmla="*/ 5144077 h 6888480"/>
              <a:gd name="connsiteX23" fmla="*/ 9420065 w 12199528"/>
              <a:gd name="connsiteY23" fmla="*/ 5047685 h 6888480"/>
              <a:gd name="connsiteX24" fmla="*/ 9420065 w 12199528"/>
              <a:gd name="connsiteY24" fmla="*/ 4520152 h 6888480"/>
              <a:gd name="connsiteX25" fmla="*/ 9001413 w 12199528"/>
              <a:gd name="connsiteY25" fmla="*/ 4520152 h 6888480"/>
              <a:gd name="connsiteX26" fmla="*/ 6489632 w 12199528"/>
              <a:gd name="connsiteY26" fmla="*/ 4520152 h 6888480"/>
              <a:gd name="connsiteX27" fmla="*/ 6883895 w 12199528"/>
              <a:gd name="connsiteY27" fmla="*/ 5468309 h 6888480"/>
              <a:gd name="connsiteX28" fmla="*/ 6885647 w 12199528"/>
              <a:gd name="connsiteY28" fmla="*/ 5468309 h 6888480"/>
              <a:gd name="connsiteX29" fmla="*/ 6883895 w 12199528"/>
              <a:gd name="connsiteY29" fmla="*/ 5471814 h 6888480"/>
              <a:gd name="connsiteX30" fmla="*/ 6844250 w 12199528"/>
              <a:gd name="connsiteY30" fmla="*/ 5513438 h 6888480"/>
              <a:gd name="connsiteX31" fmla="*/ 6771749 w 12199528"/>
              <a:gd name="connsiteY31" fmla="*/ 5526144 h 6888480"/>
              <a:gd name="connsiteX32" fmla="*/ 6699249 w 12199528"/>
              <a:gd name="connsiteY32" fmla="*/ 5520448 h 6888480"/>
              <a:gd name="connsiteX33" fmla="*/ 6612292 w 12199528"/>
              <a:gd name="connsiteY33" fmla="*/ 5501608 h 6888480"/>
              <a:gd name="connsiteX34" fmla="*/ 6545705 w 12199528"/>
              <a:gd name="connsiteY34" fmla="*/ 5766078 h 6888480"/>
              <a:gd name="connsiteX35" fmla="*/ 6681945 w 12199528"/>
              <a:gd name="connsiteY35" fmla="*/ 5810299 h 6888480"/>
              <a:gd name="connsiteX36" fmla="*/ 6852354 w 12199528"/>
              <a:gd name="connsiteY36" fmla="*/ 5830878 h 6888480"/>
              <a:gd name="connsiteX37" fmla="*/ 7130090 w 12199528"/>
              <a:gd name="connsiteY37" fmla="*/ 5764108 h 6888480"/>
              <a:gd name="connsiteX38" fmla="*/ 7292176 w 12199528"/>
              <a:gd name="connsiteY38" fmla="*/ 5538403 h 6888480"/>
              <a:gd name="connsiteX39" fmla="*/ 7306194 w 12199528"/>
              <a:gd name="connsiteY39" fmla="*/ 5506866 h 6888480"/>
              <a:gd name="connsiteX40" fmla="*/ 7703965 w 12199528"/>
              <a:gd name="connsiteY40" fmla="*/ 4520152 h 6888480"/>
              <a:gd name="connsiteX41" fmla="*/ 7260635 w 12199528"/>
              <a:gd name="connsiteY41" fmla="*/ 4520152 h 6888480"/>
              <a:gd name="connsiteX42" fmla="*/ 7095921 w 12199528"/>
              <a:gd name="connsiteY42" fmla="*/ 5058200 h 6888480"/>
              <a:gd name="connsiteX43" fmla="*/ 6932959 w 12199528"/>
              <a:gd name="connsiteY43" fmla="*/ 4520152 h 6888480"/>
              <a:gd name="connsiteX44" fmla="*/ 6489632 w 12199528"/>
              <a:gd name="connsiteY44" fmla="*/ 4520152 h 6888480"/>
              <a:gd name="connsiteX45" fmla="*/ 8326402 w 12199528"/>
              <a:gd name="connsiteY45" fmla="*/ 4493863 h 6888480"/>
              <a:gd name="connsiteX46" fmla="*/ 8027701 w 12199528"/>
              <a:gd name="connsiteY46" fmla="*/ 4561660 h 6888480"/>
              <a:gd name="connsiteX47" fmla="*/ 7823676 w 12199528"/>
              <a:gd name="connsiteY47" fmla="*/ 4744325 h 6888480"/>
              <a:gd name="connsiteX48" fmla="*/ 7748151 w 12199528"/>
              <a:gd name="connsiteY48" fmla="*/ 5010769 h 6888480"/>
              <a:gd name="connsiteX49" fmla="*/ 7823222 w 12199528"/>
              <a:gd name="connsiteY49" fmla="*/ 5278904 h 6888480"/>
              <a:gd name="connsiteX50" fmla="*/ 8026402 w 12199528"/>
              <a:gd name="connsiteY50" fmla="*/ 5462867 h 6888480"/>
              <a:gd name="connsiteX51" fmla="*/ 8324648 w 12199528"/>
              <a:gd name="connsiteY51" fmla="*/ 5531183 h 6888480"/>
              <a:gd name="connsiteX52" fmla="*/ 8622892 w 12199528"/>
              <a:gd name="connsiteY52" fmla="*/ 5462413 h 6888480"/>
              <a:gd name="connsiteX53" fmla="*/ 8826073 w 12199528"/>
              <a:gd name="connsiteY53" fmla="*/ 5277606 h 6888480"/>
              <a:gd name="connsiteX54" fmla="*/ 8901143 w 12199528"/>
              <a:gd name="connsiteY54" fmla="*/ 5009016 h 6888480"/>
              <a:gd name="connsiteX55" fmla="*/ 8826138 w 12199528"/>
              <a:gd name="connsiteY55" fmla="*/ 4743027 h 6888480"/>
              <a:gd name="connsiteX56" fmla="*/ 8623412 w 12199528"/>
              <a:gd name="connsiteY56" fmla="*/ 4561206 h 6888480"/>
              <a:gd name="connsiteX57" fmla="*/ 8326402 w 12199528"/>
              <a:gd name="connsiteY57" fmla="*/ 4493863 h 6888480"/>
              <a:gd name="connsiteX58" fmla="*/ 5225981 w 12199528"/>
              <a:gd name="connsiteY58" fmla="*/ 3291708 h 6888480"/>
              <a:gd name="connsiteX59" fmla="*/ 5295514 w 12199528"/>
              <a:gd name="connsiteY59" fmla="*/ 3291972 h 6888480"/>
              <a:gd name="connsiteX60" fmla="*/ 5352404 w 12199528"/>
              <a:gd name="connsiteY60" fmla="*/ 3293816 h 6888480"/>
              <a:gd name="connsiteX61" fmla="*/ 5352404 w 12199528"/>
              <a:gd name="connsiteY61" fmla="*/ 3331757 h 6888480"/>
              <a:gd name="connsiteX62" fmla="*/ 5297094 w 12199528"/>
              <a:gd name="connsiteY62" fmla="*/ 3450322 h 6888480"/>
              <a:gd name="connsiteX63" fmla="*/ 5188054 w 12199528"/>
              <a:gd name="connsiteY63" fmla="*/ 3489844 h 6888480"/>
              <a:gd name="connsiteX64" fmla="*/ 5108777 w 12199528"/>
              <a:gd name="connsiteY64" fmla="*/ 3464023 h 6888480"/>
              <a:gd name="connsiteX65" fmla="*/ 5078488 w 12199528"/>
              <a:gd name="connsiteY65" fmla="*/ 3397100 h 6888480"/>
              <a:gd name="connsiteX66" fmla="*/ 5116678 w 12199528"/>
              <a:gd name="connsiteY66" fmla="*/ 3319900 h 6888480"/>
              <a:gd name="connsiteX67" fmla="*/ 5225981 w 12199528"/>
              <a:gd name="connsiteY67" fmla="*/ 3291708 h 6888480"/>
              <a:gd name="connsiteX68" fmla="*/ 6870222 w 12199528"/>
              <a:gd name="connsiteY68" fmla="*/ 2590998 h 6888480"/>
              <a:gd name="connsiteX69" fmla="*/ 6673822 w 12199528"/>
              <a:gd name="connsiteY69" fmla="*/ 2639928 h 6888480"/>
              <a:gd name="connsiteX70" fmla="*/ 6518449 w 12199528"/>
              <a:gd name="connsiteY70" fmla="*/ 2774093 h 6888480"/>
              <a:gd name="connsiteX71" fmla="*/ 6518449 w 12199528"/>
              <a:gd name="connsiteY71" fmla="*/ 2622573 h 6888480"/>
              <a:gd name="connsiteX72" fmla="*/ 6015610 w 12199528"/>
              <a:gd name="connsiteY72" fmla="*/ 2622573 h 6888480"/>
              <a:gd name="connsiteX73" fmla="*/ 6015610 w 12199528"/>
              <a:gd name="connsiteY73" fmla="*/ 3807439 h 6888480"/>
              <a:gd name="connsiteX74" fmla="*/ 6518449 w 12199528"/>
              <a:gd name="connsiteY74" fmla="*/ 3807439 h 6888480"/>
              <a:gd name="connsiteX75" fmla="*/ 6518449 w 12199528"/>
              <a:gd name="connsiteY75" fmla="*/ 3215927 h 6888480"/>
              <a:gd name="connsiteX76" fmla="*/ 6564800 w 12199528"/>
              <a:gd name="connsiteY76" fmla="*/ 3073575 h 6888480"/>
              <a:gd name="connsiteX77" fmla="*/ 6680679 w 12199528"/>
              <a:gd name="connsiteY77" fmla="*/ 3018055 h 6888480"/>
              <a:gd name="connsiteX78" fmla="*/ 6781283 w 12199528"/>
              <a:gd name="connsiteY78" fmla="*/ 3058050 h 6888480"/>
              <a:gd name="connsiteX79" fmla="*/ 6815521 w 12199528"/>
              <a:gd name="connsiteY79" fmla="*/ 3173827 h 6888480"/>
              <a:gd name="connsiteX80" fmla="*/ 6815521 w 12199528"/>
              <a:gd name="connsiteY80" fmla="*/ 3807439 h 6888480"/>
              <a:gd name="connsiteX81" fmla="*/ 7318358 w 12199528"/>
              <a:gd name="connsiteY81" fmla="*/ 3807439 h 6888480"/>
              <a:gd name="connsiteX82" fmla="*/ 7318358 w 12199528"/>
              <a:gd name="connsiteY82" fmla="*/ 3076996 h 6888480"/>
              <a:gd name="connsiteX83" fmla="*/ 7201591 w 12199528"/>
              <a:gd name="connsiteY83" fmla="*/ 2716462 h 6888480"/>
              <a:gd name="connsiteX84" fmla="*/ 6870222 w 12199528"/>
              <a:gd name="connsiteY84" fmla="*/ 2590998 h 6888480"/>
              <a:gd name="connsiteX85" fmla="*/ 5200842 w 12199528"/>
              <a:gd name="connsiteY85" fmla="*/ 2590998 h 6888480"/>
              <a:gd name="connsiteX86" fmla="*/ 4916401 w 12199528"/>
              <a:gd name="connsiteY86" fmla="*/ 2625708 h 6888480"/>
              <a:gd name="connsiteX87" fmla="*/ 4674586 w 12199528"/>
              <a:gd name="connsiteY87" fmla="*/ 2717214 h 6888480"/>
              <a:gd name="connsiteX88" fmla="*/ 4826147 w 12199528"/>
              <a:gd name="connsiteY88" fmla="*/ 3047685 h 6888480"/>
              <a:gd name="connsiteX89" fmla="*/ 4975868 w 12199528"/>
              <a:gd name="connsiteY89" fmla="*/ 2992051 h 6888480"/>
              <a:gd name="connsiteX90" fmla="*/ 5139796 w 12199528"/>
              <a:gd name="connsiteY90" fmla="*/ 2969640 h 6888480"/>
              <a:gd name="connsiteX91" fmla="*/ 5301334 w 12199528"/>
              <a:gd name="connsiteY91" fmla="*/ 3006549 h 6888480"/>
              <a:gd name="connsiteX92" fmla="*/ 5352404 w 12199528"/>
              <a:gd name="connsiteY92" fmla="*/ 3106718 h 6888480"/>
              <a:gd name="connsiteX93" fmla="*/ 5221767 w 12199528"/>
              <a:gd name="connsiteY93" fmla="*/ 3100937 h 6888480"/>
              <a:gd name="connsiteX94" fmla="*/ 5097451 w 12199528"/>
              <a:gd name="connsiteY94" fmla="*/ 3098309 h 6888480"/>
              <a:gd name="connsiteX95" fmla="*/ 4723988 w 12199528"/>
              <a:gd name="connsiteY95" fmla="*/ 3192409 h 6888480"/>
              <a:gd name="connsiteX96" fmla="*/ 4596700 w 12199528"/>
              <a:gd name="connsiteY96" fmla="*/ 3460110 h 6888480"/>
              <a:gd name="connsiteX97" fmla="*/ 4713465 w 12199528"/>
              <a:gd name="connsiteY97" fmla="*/ 3734553 h 6888480"/>
              <a:gd name="connsiteX98" fmla="*/ 5013266 w 12199528"/>
              <a:gd name="connsiteY98" fmla="*/ 3836910 h 6888480"/>
              <a:gd name="connsiteX99" fmla="*/ 5216338 w 12199528"/>
              <a:gd name="connsiteY99" fmla="*/ 3793757 h 6888480"/>
              <a:gd name="connsiteX100" fmla="*/ 5354509 w 12199528"/>
              <a:gd name="connsiteY100" fmla="*/ 3674823 h 6888480"/>
              <a:gd name="connsiteX101" fmla="*/ 5354509 w 12199528"/>
              <a:gd name="connsiteY101" fmla="*/ 3807439 h 6888480"/>
              <a:gd name="connsiteX102" fmla="*/ 5855242 w 12199528"/>
              <a:gd name="connsiteY102" fmla="*/ 3807439 h 6888480"/>
              <a:gd name="connsiteX103" fmla="*/ 5855242 w 12199528"/>
              <a:gd name="connsiteY103" fmla="*/ 3150863 h 6888480"/>
              <a:gd name="connsiteX104" fmla="*/ 5704013 w 12199528"/>
              <a:gd name="connsiteY104" fmla="*/ 2745387 h 6888480"/>
              <a:gd name="connsiteX105" fmla="*/ 5200842 w 12199528"/>
              <a:gd name="connsiteY105" fmla="*/ 2590998 h 6888480"/>
              <a:gd name="connsiteX106" fmla="*/ 1697890 w 12199528"/>
              <a:gd name="connsiteY106" fmla="*/ 2334185 h 6888480"/>
              <a:gd name="connsiteX107" fmla="*/ 1697890 w 12199528"/>
              <a:gd name="connsiteY107" fmla="*/ 2765452 h 6888480"/>
              <a:gd name="connsiteX108" fmla="*/ 2116790 w 12199528"/>
              <a:gd name="connsiteY108" fmla="*/ 2765452 h 6888480"/>
              <a:gd name="connsiteX109" fmla="*/ 2116790 w 12199528"/>
              <a:gd name="connsiteY109" fmla="*/ 3807439 h 6888480"/>
              <a:gd name="connsiteX110" fmla="*/ 2642783 w 12199528"/>
              <a:gd name="connsiteY110" fmla="*/ 3807439 h 6888480"/>
              <a:gd name="connsiteX111" fmla="*/ 2642783 w 12199528"/>
              <a:gd name="connsiteY111" fmla="*/ 2765452 h 6888480"/>
              <a:gd name="connsiteX112" fmla="*/ 3067998 w 12199528"/>
              <a:gd name="connsiteY112" fmla="*/ 2765452 h 6888480"/>
              <a:gd name="connsiteX113" fmla="*/ 3067998 w 12199528"/>
              <a:gd name="connsiteY113" fmla="*/ 2334185 h 6888480"/>
              <a:gd name="connsiteX114" fmla="*/ 1697890 w 12199528"/>
              <a:gd name="connsiteY114" fmla="*/ 2334185 h 6888480"/>
              <a:gd name="connsiteX115" fmla="*/ 7483461 w 12199528"/>
              <a:gd name="connsiteY115" fmla="*/ 2254194 h 6888480"/>
              <a:gd name="connsiteX116" fmla="*/ 7483461 w 12199528"/>
              <a:gd name="connsiteY116" fmla="*/ 3807439 h 6888480"/>
              <a:gd name="connsiteX117" fmla="*/ 7986299 w 12199528"/>
              <a:gd name="connsiteY117" fmla="*/ 3807439 h 6888480"/>
              <a:gd name="connsiteX118" fmla="*/ 7986299 w 12199528"/>
              <a:gd name="connsiteY118" fmla="*/ 3586462 h 6888480"/>
              <a:gd name="connsiteX119" fmla="*/ 8127335 w 12199528"/>
              <a:gd name="connsiteY119" fmla="*/ 3434935 h 6888480"/>
              <a:gd name="connsiteX120" fmla="*/ 8373623 w 12199528"/>
              <a:gd name="connsiteY120" fmla="*/ 3807439 h 6888480"/>
              <a:gd name="connsiteX121" fmla="*/ 8927244 w 12199528"/>
              <a:gd name="connsiteY121" fmla="*/ 3807439 h 6888480"/>
              <a:gd name="connsiteX122" fmla="*/ 8426248 w 12199528"/>
              <a:gd name="connsiteY122" fmla="*/ 3112940 h 6888480"/>
              <a:gd name="connsiteX123" fmla="*/ 8883039 w 12199528"/>
              <a:gd name="connsiteY123" fmla="*/ 2622573 h 6888480"/>
              <a:gd name="connsiteX124" fmla="*/ 8308367 w 12199528"/>
              <a:gd name="connsiteY124" fmla="*/ 2622573 h 6888480"/>
              <a:gd name="connsiteX125" fmla="*/ 7986299 w 12199528"/>
              <a:gd name="connsiteY125" fmla="*/ 3030863 h 6888480"/>
              <a:gd name="connsiteX126" fmla="*/ 7986299 w 12199528"/>
              <a:gd name="connsiteY126" fmla="*/ 2254194 h 6888480"/>
              <a:gd name="connsiteX127" fmla="*/ 7483461 w 12199528"/>
              <a:gd name="connsiteY127" fmla="*/ 2254194 h 6888480"/>
              <a:gd name="connsiteX128" fmla="*/ 3197211 w 12199528"/>
              <a:gd name="connsiteY128" fmla="*/ 2254194 h 6888480"/>
              <a:gd name="connsiteX129" fmla="*/ 3197211 w 12199528"/>
              <a:gd name="connsiteY129" fmla="*/ 3807439 h 6888480"/>
              <a:gd name="connsiteX130" fmla="*/ 3700049 w 12199528"/>
              <a:gd name="connsiteY130" fmla="*/ 3807439 h 6888480"/>
              <a:gd name="connsiteX131" fmla="*/ 3700049 w 12199528"/>
              <a:gd name="connsiteY131" fmla="*/ 3215927 h 6888480"/>
              <a:gd name="connsiteX132" fmla="*/ 3746664 w 12199528"/>
              <a:gd name="connsiteY132" fmla="*/ 3073575 h 6888480"/>
              <a:gd name="connsiteX133" fmla="*/ 3864386 w 12199528"/>
              <a:gd name="connsiteY133" fmla="*/ 3018055 h 6888480"/>
              <a:gd name="connsiteX134" fmla="*/ 3963147 w 12199528"/>
              <a:gd name="connsiteY134" fmla="*/ 3058050 h 6888480"/>
              <a:gd name="connsiteX135" fmla="*/ 3997121 w 12199528"/>
              <a:gd name="connsiteY135" fmla="*/ 3173827 h 6888480"/>
              <a:gd name="connsiteX136" fmla="*/ 3997121 w 12199528"/>
              <a:gd name="connsiteY136" fmla="*/ 3807439 h 6888480"/>
              <a:gd name="connsiteX137" fmla="*/ 4499958 w 12199528"/>
              <a:gd name="connsiteY137" fmla="*/ 3807439 h 6888480"/>
              <a:gd name="connsiteX138" fmla="*/ 4499958 w 12199528"/>
              <a:gd name="connsiteY138" fmla="*/ 3076996 h 6888480"/>
              <a:gd name="connsiteX139" fmla="*/ 4383454 w 12199528"/>
              <a:gd name="connsiteY139" fmla="*/ 2716462 h 6888480"/>
              <a:gd name="connsiteX140" fmla="*/ 4053926 w 12199528"/>
              <a:gd name="connsiteY140" fmla="*/ 2590998 h 6888480"/>
              <a:gd name="connsiteX141" fmla="*/ 3856475 w 12199528"/>
              <a:gd name="connsiteY141" fmla="*/ 2639928 h 6888480"/>
              <a:gd name="connsiteX142" fmla="*/ 3700049 w 12199528"/>
              <a:gd name="connsiteY142" fmla="*/ 2774093 h 6888480"/>
              <a:gd name="connsiteX143" fmla="*/ 3700049 w 12199528"/>
              <a:gd name="connsiteY143" fmla="*/ 2254194 h 6888480"/>
              <a:gd name="connsiteX144" fmla="*/ 3197211 w 12199528"/>
              <a:gd name="connsiteY144" fmla="*/ 2254194 h 6888480"/>
              <a:gd name="connsiteX145" fmla="*/ 0 w 12199528"/>
              <a:gd name="connsiteY145" fmla="*/ 0 h 6888480"/>
              <a:gd name="connsiteX146" fmla="*/ 12192000 w 12199528"/>
              <a:gd name="connsiteY146" fmla="*/ 0 h 6888480"/>
              <a:gd name="connsiteX147" fmla="*/ 12199528 w 12199528"/>
              <a:gd name="connsiteY147" fmla="*/ 6865620 h 6888480"/>
              <a:gd name="connsiteX148" fmla="*/ 6328137 w 12199528"/>
              <a:gd name="connsiteY148" fmla="*/ 6888480 h 6888480"/>
              <a:gd name="connsiteX149" fmla="*/ 0 w 12199528"/>
              <a:gd name="connsiteY149" fmla="*/ 6858000 h 6888480"/>
              <a:gd name="connsiteX150" fmla="*/ 0 w 12199528"/>
              <a:gd name="connsiteY150" fmla="*/ 0 h 6888480"/>
              <a:gd name="connsiteX0" fmla="*/ 8324648 w 12199528"/>
              <a:gd name="connsiteY0" fmla="*/ 4909061 h 6962140"/>
              <a:gd name="connsiteX1" fmla="*/ 8435359 w 12199528"/>
              <a:gd name="connsiteY1" fmla="*/ 4958602 h 6962140"/>
              <a:gd name="connsiteX2" fmla="*/ 8478985 w 12199528"/>
              <a:gd name="connsiteY2" fmla="*/ 5084429 h 6962140"/>
              <a:gd name="connsiteX3" fmla="*/ 8435578 w 12199528"/>
              <a:gd name="connsiteY3" fmla="*/ 5212449 h 6962140"/>
              <a:gd name="connsiteX4" fmla="*/ 8326402 w 12199528"/>
              <a:gd name="connsiteY4" fmla="*/ 5261553 h 6962140"/>
              <a:gd name="connsiteX5" fmla="*/ 8214813 w 12199528"/>
              <a:gd name="connsiteY5" fmla="*/ 5211572 h 6962140"/>
              <a:gd name="connsiteX6" fmla="*/ 8170309 w 12199528"/>
              <a:gd name="connsiteY6" fmla="*/ 5082676 h 6962140"/>
              <a:gd name="connsiteX7" fmla="*/ 8213936 w 12199528"/>
              <a:gd name="connsiteY7" fmla="*/ 4957725 h 6962140"/>
              <a:gd name="connsiteX8" fmla="*/ 8324648 w 12199528"/>
              <a:gd name="connsiteY8" fmla="*/ 4909061 h 6962140"/>
              <a:gd name="connsiteX9" fmla="*/ 9001413 w 12199528"/>
              <a:gd name="connsiteY9" fmla="*/ 4593812 h 6962140"/>
              <a:gd name="connsiteX10" fmla="*/ 9001413 w 12199528"/>
              <a:gd name="connsiteY10" fmla="*/ 5201964 h 6962140"/>
              <a:gd name="connsiteX11" fmla="*/ 9098632 w 12199528"/>
              <a:gd name="connsiteY11" fmla="*/ 5502136 h 6962140"/>
              <a:gd name="connsiteX12" fmla="*/ 9374523 w 12199528"/>
              <a:gd name="connsiteY12" fmla="*/ 5606596 h 6962140"/>
              <a:gd name="connsiteX13" fmla="*/ 9538040 w 12199528"/>
              <a:gd name="connsiteY13" fmla="*/ 5565856 h 6962140"/>
              <a:gd name="connsiteX14" fmla="*/ 9667401 w 12199528"/>
              <a:gd name="connsiteY14" fmla="*/ 5454152 h 6962140"/>
              <a:gd name="connsiteX15" fmla="*/ 9667401 w 12199528"/>
              <a:gd name="connsiteY15" fmla="*/ 5580307 h 6962140"/>
              <a:gd name="connsiteX16" fmla="*/ 10086053 w 12199528"/>
              <a:gd name="connsiteY16" fmla="*/ 5580307 h 6962140"/>
              <a:gd name="connsiteX17" fmla="*/ 10086053 w 12199528"/>
              <a:gd name="connsiteY17" fmla="*/ 4593812 h 6962140"/>
              <a:gd name="connsiteX18" fmla="*/ 9667401 w 12199528"/>
              <a:gd name="connsiteY18" fmla="*/ 4593812 h 6962140"/>
              <a:gd name="connsiteX19" fmla="*/ 9667401 w 12199528"/>
              <a:gd name="connsiteY19" fmla="*/ 5086293 h 6962140"/>
              <a:gd name="connsiteX20" fmla="*/ 9628809 w 12199528"/>
              <a:gd name="connsiteY20" fmla="*/ 5204812 h 6962140"/>
              <a:gd name="connsiteX21" fmla="*/ 9532330 w 12199528"/>
              <a:gd name="connsiteY21" fmla="*/ 5251037 h 6962140"/>
              <a:gd name="connsiteX22" fmla="*/ 9448570 w 12199528"/>
              <a:gd name="connsiteY22" fmla="*/ 5217737 h 6962140"/>
              <a:gd name="connsiteX23" fmla="*/ 9420065 w 12199528"/>
              <a:gd name="connsiteY23" fmla="*/ 5121345 h 6962140"/>
              <a:gd name="connsiteX24" fmla="*/ 9420065 w 12199528"/>
              <a:gd name="connsiteY24" fmla="*/ 4593812 h 6962140"/>
              <a:gd name="connsiteX25" fmla="*/ 9001413 w 12199528"/>
              <a:gd name="connsiteY25" fmla="*/ 4593812 h 6962140"/>
              <a:gd name="connsiteX26" fmla="*/ 6489632 w 12199528"/>
              <a:gd name="connsiteY26" fmla="*/ 4593812 h 6962140"/>
              <a:gd name="connsiteX27" fmla="*/ 6883895 w 12199528"/>
              <a:gd name="connsiteY27" fmla="*/ 5541969 h 6962140"/>
              <a:gd name="connsiteX28" fmla="*/ 6885647 w 12199528"/>
              <a:gd name="connsiteY28" fmla="*/ 5541969 h 6962140"/>
              <a:gd name="connsiteX29" fmla="*/ 6883895 w 12199528"/>
              <a:gd name="connsiteY29" fmla="*/ 5545474 h 6962140"/>
              <a:gd name="connsiteX30" fmla="*/ 6844250 w 12199528"/>
              <a:gd name="connsiteY30" fmla="*/ 5587098 h 6962140"/>
              <a:gd name="connsiteX31" fmla="*/ 6771749 w 12199528"/>
              <a:gd name="connsiteY31" fmla="*/ 5599804 h 6962140"/>
              <a:gd name="connsiteX32" fmla="*/ 6699249 w 12199528"/>
              <a:gd name="connsiteY32" fmla="*/ 5594108 h 6962140"/>
              <a:gd name="connsiteX33" fmla="*/ 6612292 w 12199528"/>
              <a:gd name="connsiteY33" fmla="*/ 5575268 h 6962140"/>
              <a:gd name="connsiteX34" fmla="*/ 6545705 w 12199528"/>
              <a:gd name="connsiteY34" fmla="*/ 5839738 h 6962140"/>
              <a:gd name="connsiteX35" fmla="*/ 6681945 w 12199528"/>
              <a:gd name="connsiteY35" fmla="*/ 5883959 h 6962140"/>
              <a:gd name="connsiteX36" fmla="*/ 6852354 w 12199528"/>
              <a:gd name="connsiteY36" fmla="*/ 5904538 h 6962140"/>
              <a:gd name="connsiteX37" fmla="*/ 7130090 w 12199528"/>
              <a:gd name="connsiteY37" fmla="*/ 5837768 h 6962140"/>
              <a:gd name="connsiteX38" fmla="*/ 7292176 w 12199528"/>
              <a:gd name="connsiteY38" fmla="*/ 5612063 h 6962140"/>
              <a:gd name="connsiteX39" fmla="*/ 7306194 w 12199528"/>
              <a:gd name="connsiteY39" fmla="*/ 5580526 h 6962140"/>
              <a:gd name="connsiteX40" fmla="*/ 7703965 w 12199528"/>
              <a:gd name="connsiteY40" fmla="*/ 4593812 h 6962140"/>
              <a:gd name="connsiteX41" fmla="*/ 7260635 w 12199528"/>
              <a:gd name="connsiteY41" fmla="*/ 4593812 h 6962140"/>
              <a:gd name="connsiteX42" fmla="*/ 7095921 w 12199528"/>
              <a:gd name="connsiteY42" fmla="*/ 5131860 h 6962140"/>
              <a:gd name="connsiteX43" fmla="*/ 6932959 w 12199528"/>
              <a:gd name="connsiteY43" fmla="*/ 4593812 h 6962140"/>
              <a:gd name="connsiteX44" fmla="*/ 6489632 w 12199528"/>
              <a:gd name="connsiteY44" fmla="*/ 4593812 h 6962140"/>
              <a:gd name="connsiteX45" fmla="*/ 8326402 w 12199528"/>
              <a:gd name="connsiteY45" fmla="*/ 4567523 h 6962140"/>
              <a:gd name="connsiteX46" fmla="*/ 8027701 w 12199528"/>
              <a:gd name="connsiteY46" fmla="*/ 4635320 h 6962140"/>
              <a:gd name="connsiteX47" fmla="*/ 7823676 w 12199528"/>
              <a:gd name="connsiteY47" fmla="*/ 4817985 h 6962140"/>
              <a:gd name="connsiteX48" fmla="*/ 7748151 w 12199528"/>
              <a:gd name="connsiteY48" fmla="*/ 5084429 h 6962140"/>
              <a:gd name="connsiteX49" fmla="*/ 7823222 w 12199528"/>
              <a:gd name="connsiteY49" fmla="*/ 5352564 h 6962140"/>
              <a:gd name="connsiteX50" fmla="*/ 8026402 w 12199528"/>
              <a:gd name="connsiteY50" fmla="*/ 5536527 h 6962140"/>
              <a:gd name="connsiteX51" fmla="*/ 8324648 w 12199528"/>
              <a:gd name="connsiteY51" fmla="*/ 5604843 h 6962140"/>
              <a:gd name="connsiteX52" fmla="*/ 8622892 w 12199528"/>
              <a:gd name="connsiteY52" fmla="*/ 5536073 h 6962140"/>
              <a:gd name="connsiteX53" fmla="*/ 8826073 w 12199528"/>
              <a:gd name="connsiteY53" fmla="*/ 5351266 h 6962140"/>
              <a:gd name="connsiteX54" fmla="*/ 8901143 w 12199528"/>
              <a:gd name="connsiteY54" fmla="*/ 5082676 h 6962140"/>
              <a:gd name="connsiteX55" fmla="*/ 8826138 w 12199528"/>
              <a:gd name="connsiteY55" fmla="*/ 4816687 h 6962140"/>
              <a:gd name="connsiteX56" fmla="*/ 8623412 w 12199528"/>
              <a:gd name="connsiteY56" fmla="*/ 4634866 h 6962140"/>
              <a:gd name="connsiteX57" fmla="*/ 8326402 w 12199528"/>
              <a:gd name="connsiteY57" fmla="*/ 4567523 h 6962140"/>
              <a:gd name="connsiteX58" fmla="*/ 5225981 w 12199528"/>
              <a:gd name="connsiteY58" fmla="*/ 3365368 h 6962140"/>
              <a:gd name="connsiteX59" fmla="*/ 5295514 w 12199528"/>
              <a:gd name="connsiteY59" fmla="*/ 3365632 h 6962140"/>
              <a:gd name="connsiteX60" fmla="*/ 5352404 w 12199528"/>
              <a:gd name="connsiteY60" fmla="*/ 3367476 h 6962140"/>
              <a:gd name="connsiteX61" fmla="*/ 5352404 w 12199528"/>
              <a:gd name="connsiteY61" fmla="*/ 3405417 h 6962140"/>
              <a:gd name="connsiteX62" fmla="*/ 5297094 w 12199528"/>
              <a:gd name="connsiteY62" fmla="*/ 3523982 h 6962140"/>
              <a:gd name="connsiteX63" fmla="*/ 5188054 w 12199528"/>
              <a:gd name="connsiteY63" fmla="*/ 3563504 h 6962140"/>
              <a:gd name="connsiteX64" fmla="*/ 5108777 w 12199528"/>
              <a:gd name="connsiteY64" fmla="*/ 3537683 h 6962140"/>
              <a:gd name="connsiteX65" fmla="*/ 5078488 w 12199528"/>
              <a:gd name="connsiteY65" fmla="*/ 3470760 h 6962140"/>
              <a:gd name="connsiteX66" fmla="*/ 5116678 w 12199528"/>
              <a:gd name="connsiteY66" fmla="*/ 3393560 h 6962140"/>
              <a:gd name="connsiteX67" fmla="*/ 5225981 w 12199528"/>
              <a:gd name="connsiteY67" fmla="*/ 3365368 h 6962140"/>
              <a:gd name="connsiteX68" fmla="*/ 6870222 w 12199528"/>
              <a:gd name="connsiteY68" fmla="*/ 2664658 h 6962140"/>
              <a:gd name="connsiteX69" fmla="*/ 6673822 w 12199528"/>
              <a:gd name="connsiteY69" fmla="*/ 2713588 h 6962140"/>
              <a:gd name="connsiteX70" fmla="*/ 6518449 w 12199528"/>
              <a:gd name="connsiteY70" fmla="*/ 2847753 h 6962140"/>
              <a:gd name="connsiteX71" fmla="*/ 6518449 w 12199528"/>
              <a:gd name="connsiteY71" fmla="*/ 2696233 h 6962140"/>
              <a:gd name="connsiteX72" fmla="*/ 6015610 w 12199528"/>
              <a:gd name="connsiteY72" fmla="*/ 2696233 h 6962140"/>
              <a:gd name="connsiteX73" fmla="*/ 6015610 w 12199528"/>
              <a:gd name="connsiteY73" fmla="*/ 3881099 h 6962140"/>
              <a:gd name="connsiteX74" fmla="*/ 6518449 w 12199528"/>
              <a:gd name="connsiteY74" fmla="*/ 3881099 h 6962140"/>
              <a:gd name="connsiteX75" fmla="*/ 6518449 w 12199528"/>
              <a:gd name="connsiteY75" fmla="*/ 3289587 h 6962140"/>
              <a:gd name="connsiteX76" fmla="*/ 6564800 w 12199528"/>
              <a:gd name="connsiteY76" fmla="*/ 3147235 h 6962140"/>
              <a:gd name="connsiteX77" fmla="*/ 6680679 w 12199528"/>
              <a:gd name="connsiteY77" fmla="*/ 3091715 h 6962140"/>
              <a:gd name="connsiteX78" fmla="*/ 6781283 w 12199528"/>
              <a:gd name="connsiteY78" fmla="*/ 3131710 h 6962140"/>
              <a:gd name="connsiteX79" fmla="*/ 6815521 w 12199528"/>
              <a:gd name="connsiteY79" fmla="*/ 3247487 h 6962140"/>
              <a:gd name="connsiteX80" fmla="*/ 6815521 w 12199528"/>
              <a:gd name="connsiteY80" fmla="*/ 3881099 h 6962140"/>
              <a:gd name="connsiteX81" fmla="*/ 7318358 w 12199528"/>
              <a:gd name="connsiteY81" fmla="*/ 3881099 h 6962140"/>
              <a:gd name="connsiteX82" fmla="*/ 7318358 w 12199528"/>
              <a:gd name="connsiteY82" fmla="*/ 3150656 h 6962140"/>
              <a:gd name="connsiteX83" fmla="*/ 7201591 w 12199528"/>
              <a:gd name="connsiteY83" fmla="*/ 2790122 h 6962140"/>
              <a:gd name="connsiteX84" fmla="*/ 6870222 w 12199528"/>
              <a:gd name="connsiteY84" fmla="*/ 2664658 h 6962140"/>
              <a:gd name="connsiteX85" fmla="*/ 5200842 w 12199528"/>
              <a:gd name="connsiteY85" fmla="*/ 2664658 h 6962140"/>
              <a:gd name="connsiteX86" fmla="*/ 4916401 w 12199528"/>
              <a:gd name="connsiteY86" fmla="*/ 2699368 h 6962140"/>
              <a:gd name="connsiteX87" fmla="*/ 4674586 w 12199528"/>
              <a:gd name="connsiteY87" fmla="*/ 2790874 h 6962140"/>
              <a:gd name="connsiteX88" fmla="*/ 4826147 w 12199528"/>
              <a:gd name="connsiteY88" fmla="*/ 3121345 h 6962140"/>
              <a:gd name="connsiteX89" fmla="*/ 4975868 w 12199528"/>
              <a:gd name="connsiteY89" fmla="*/ 3065711 h 6962140"/>
              <a:gd name="connsiteX90" fmla="*/ 5139796 w 12199528"/>
              <a:gd name="connsiteY90" fmla="*/ 3043300 h 6962140"/>
              <a:gd name="connsiteX91" fmla="*/ 5301334 w 12199528"/>
              <a:gd name="connsiteY91" fmla="*/ 3080209 h 6962140"/>
              <a:gd name="connsiteX92" fmla="*/ 5352404 w 12199528"/>
              <a:gd name="connsiteY92" fmla="*/ 3180378 h 6962140"/>
              <a:gd name="connsiteX93" fmla="*/ 5221767 w 12199528"/>
              <a:gd name="connsiteY93" fmla="*/ 3174597 h 6962140"/>
              <a:gd name="connsiteX94" fmla="*/ 5097451 w 12199528"/>
              <a:gd name="connsiteY94" fmla="*/ 3171969 h 6962140"/>
              <a:gd name="connsiteX95" fmla="*/ 4723988 w 12199528"/>
              <a:gd name="connsiteY95" fmla="*/ 3266069 h 6962140"/>
              <a:gd name="connsiteX96" fmla="*/ 4596700 w 12199528"/>
              <a:gd name="connsiteY96" fmla="*/ 3533770 h 6962140"/>
              <a:gd name="connsiteX97" fmla="*/ 4713465 w 12199528"/>
              <a:gd name="connsiteY97" fmla="*/ 3808213 h 6962140"/>
              <a:gd name="connsiteX98" fmla="*/ 5013266 w 12199528"/>
              <a:gd name="connsiteY98" fmla="*/ 3910570 h 6962140"/>
              <a:gd name="connsiteX99" fmla="*/ 5216338 w 12199528"/>
              <a:gd name="connsiteY99" fmla="*/ 3867417 h 6962140"/>
              <a:gd name="connsiteX100" fmla="*/ 5354509 w 12199528"/>
              <a:gd name="connsiteY100" fmla="*/ 3748483 h 6962140"/>
              <a:gd name="connsiteX101" fmla="*/ 5354509 w 12199528"/>
              <a:gd name="connsiteY101" fmla="*/ 3881099 h 6962140"/>
              <a:gd name="connsiteX102" fmla="*/ 5855242 w 12199528"/>
              <a:gd name="connsiteY102" fmla="*/ 3881099 h 6962140"/>
              <a:gd name="connsiteX103" fmla="*/ 5855242 w 12199528"/>
              <a:gd name="connsiteY103" fmla="*/ 3224523 h 6962140"/>
              <a:gd name="connsiteX104" fmla="*/ 5704013 w 12199528"/>
              <a:gd name="connsiteY104" fmla="*/ 2819047 h 6962140"/>
              <a:gd name="connsiteX105" fmla="*/ 5200842 w 12199528"/>
              <a:gd name="connsiteY105" fmla="*/ 2664658 h 6962140"/>
              <a:gd name="connsiteX106" fmla="*/ 1697890 w 12199528"/>
              <a:gd name="connsiteY106" fmla="*/ 2407845 h 6962140"/>
              <a:gd name="connsiteX107" fmla="*/ 1697890 w 12199528"/>
              <a:gd name="connsiteY107" fmla="*/ 2839112 h 6962140"/>
              <a:gd name="connsiteX108" fmla="*/ 2116790 w 12199528"/>
              <a:gd name="connsiteY108" fmla="*/ 2839112 h 6962140"/>
              <a:gd name="connsiteX109" fmla="*/ 2116790 w 12199528"/>
              <a:gd name="connsiteY109" fmla="*/ 3881099 h 6962140"/>
              <a:gd name="connsiteX110" fmla="*/ 2642783 w 12199528"/>
              <a:gd name="connsiteY110" fmla="*/ 3881099 h 6962140"/>
              <a:gd name="connsiteX111" fmla="*/ 2642783 w 12199528"/>
              <a:gd name="connsiteY111" fmla="*/ 2839112 h 6962140"/>
              <a:gd name="connsiteX112" fmla="*/ 3067998 w 12199528"/>
              <a:gd name="connsiteY112" fmla="*/ 2839112 h 6962140"/>
              <a:gd name="connsiteX113" fmla="*/ 3067998 w 12199528"/>
              <a:gd name="connsiteY113" fmla="*/ 2407845 h 6962140"/>
              <a:gd name="connsiteX114" fmla="*/ 1697890 w 12199528"/>
              <a:gd name="connsiteY114" fmla="*/ 2407845 h 6962140"/>
              <a:gd name="connsiteX115" fmla="*/ 7483461 w 12199528"/>
              <a:gd name="connsiteY115" fmla="*/ 2327854 h 6962140"/>
              <a:gd name="connsiteX116" fmla="*/ 7483461 w 12199528"/>
              <a:gd name="connsiteY116" fmla="*/ 3881099 h 6962140"/>
              <a:gd name="connsiteX117" fmla="*/ 7986299 w 12199528"/>
              <a:gd name="connsiteY117" fmla="*/ 3881099 h 6962140"/>
              <a:gd name="connsiteX118" fmla="*/ 7986299 w 12199528"/>
              <a:gd name="connsiteY118" fmla="*/ 3660122 h 6962140"/>
              <a:gd name="connsiteX119" fmla="*/ 8127335 w 12199528"/>
              <a:gd name="connsiteY119" fmla="*/ 3508595 h 6962140"/>
              <a:gd name="connsiteX120" fmla="*/ 8373623 w 12199528"/>
              <a:gd name="connsiteY120" fmla="*/ 3881099 h 6962140"/>
              <a:gd name="connsiteX121" fmla="*/ 8927244 w 12199528"/>
              <a:gd name="connsiteY121" fmla="*/ 3881099 h 6962140"/>
              <a:gd name="connsiteX122" fmla="*/ 8426248 w 12199528"/>
              <a:gd name="connsiteY122" fmla="*/ 3186600 h 6962140"/>
              <a:gd name="connsiteX123" fmla="*/ 8883039 w 12199528"/>
              <a:gd name="connsiteY123" fmla="*/ 2696233 h 6962140"/>
              <a:gd name="connsiteX124" fmla="*/ 8308367 w 12199528"/>
              <a:gd name="connsiteY124" fmla="*/ 2696233 h 6962140"/>
              <a:gd name="connsiteX125" fmla="*/ 7986299 w 12199528"/>
              <a:gd name="connsiteY125" fmla="*/ 3104523 h 6962140"/>
              <a:gd name="connsiteX126" fmla="*/ 7986299 w 12199528"/>
              <a:gd name="connsiteY126" fmla="*/ 2327854 h 6962140"/>
              <a:gd name="connsiteX127" fmla="*/ 7483461 w 12199528"/>
              <a:gd name="connsiteY127" fmla="*/ 2327854 h 6962140"/>
              <a:gd name="connsiteX128" fmla="*/ 3197211 w 12199528"/>
              <a:gd name="connsiteY128" fmla="*/ 2327854 h 6962140"/>
              <a:gd name="connsiteX129" fmla="*/ 3197211 w 12199528"/>
              <a:gd name="connsiteY129" fmla="*/ 3881099 h 6962140"/>
              <a:gd name="connsiteX130" fmla="*/ 3700049 w 12199528"/>
              <a:gd name="connsiteY130" fmla="*/ 3881099 h 6962140"/>
              <a:gd name="connsiteX131" fmla="*/ 3700049 w 12199528"/>
              <a:gd name="connsiteY131" fmla="*/ 3289587 h 6962140"/>
              <a:gd name="connsiteX132" fmla="*/ 3746664 w 12199528"/>
              <a:gd name="connsiteY132" fmla="*/ 3147235 h 6962140"/>
              <a:gd name="connsiteX133" fmla="*/ 3864386 w 12199528"/>
              <a:gd name="connsiteY133" fmla="*/ 3091715 h 6962140"/>
              <a:gd name="connsiteX134" fmla="*/ 3963147 w 12199528"/>
              <a:gd name="connsiteY134" fmla="*/ 3131710 h 6962140"/>
              <a:gd name="connsiteX135" fmla="*/ 3997121 w 12199528"/>
              <a:gd name="connsiteY135" fmla="*/ 3247487 h 6962140"/>
              <a:gd name="connsiteX136" fmla="*/ 3997121 w 12199528"/>
              <a:gd name="connsiteY136" fmla="*/ 3881099 h 6962140"/>
              <a:gd name="connsiteX137" fmla="*/ 4499958 w 12199528"/>
              <a:gd name="connsiteY137" fmla="*/ 3881099 h 6962140"/>
              <a:gd name="connsiteX138" fmla="*/ 4499958 w 12199528"/>
              <a:gd name="connsiteY138" fmla="*/ 3150656 h 6962140"/>
              <a:gd name="connsiteX139" fmla="*/ 4383454 w 12199528"/>
              <a:gd name="connsiteY139" fmla="*/ 2790122 h 6962140"/>
              <a:gd name="connsiteX140" fmla="*/ 4053926 w 12199528"/>
              <a:gd name="connsiteY140" fmla="*/ 2664658 h 6962140"/>
              <a:gd name="connsiteX141" fmla="*/ 3856475 w 12199528"/>
              <a:gd name="connsiteY141" fmla="*/ 2713588 h 6962140"/>
              <a:gd name="connsiteX142" fmla="*/ 3700049 w 12199528"/>
              <a:gd name="connsiteY142" fmla="*/ 2847753 h 6962140"/>
              <a:gd name="connsiteX143" fmla="*/ 3700049 w 12199528"/>
              <a:gd name="connsiteY143" fmla="*/ 2327854 h 6962140"/>
              <a:gd name="connsiteX144" fmla="*/ 3197211 w 12199528"/>
              <a:gd name="connsiteY144" fmla="*/ 2327854 h 6962140"/>
              <a:gd name="connsiteX145" fmla="*/ 0 w 12199528"/>
              <a:gd name="connsiteY145" fmla="*/ 73660 h 6962140"/>
              <a:gd name="connsiteX146" fmla="*/ 6137430 w 12199528"/>
              <a:gd name="connsiteY146" fmla="*/ 0 h 6962140"/>
              <a:gd name="connsiteX147" fmla="*/ 12192000 w 12199528"/>
              <a:gd name="connsiteY147" fmla="*/ 73660 h 6962140"/>
              <a:gd name="connsiteX148" fmla="*/ 12199528 w 12199528"/>
              <a:gd name="connsiteY148" fmla="*/ 6939280 h 6962140"/>
              <a:gd name="connsiteX149" fmla="*/ 6328137 w 12199528"/>
              <a:gd name="connsiteY149" fmla="*/ 6962140 h 6962140"/>
              <a:gd name="connsiteX150" fmla="*/ 0 w 12199528"/>
              <a:gd name="connsiteY150" fmla="*/ 6931660 h 6962140"/>
              <a:gd name="connsiteX151" fmla="*/ 0 w 12199528"/>
              <a:gd name="connsiteY151" fmla="*/ 73660 h 69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199528" h="6962140">
                <a:moveTo>
                  <a:pt x="8324648" y="4909061"/>
                </a:moveTo>
                <a:lnTo>
                  <a:pt x="8435359" y="4958602"/>
                </a:lnTo>
                <a:cubicBezTo>
                  <a:pt x="8463603" y="4990680"/>
                  <a:pt x="8478145" y="5032622"/>
                  <a:pt x="8478985" y="5084429"/>
                </a:cubicBezTo>
                <a:cubicBezTo>
                  <a:pt x="8478109" y="5137844"/>
                  <a:pt x="8463640" y="5180517"/>
                  <a:pt x="8435578" y="5212449"/>
                </a:cubicBezTo>
                <a:cubicBezTo>
                  <a:pt x="8407518" y="5244381"/>
                  <a:pt x="8371125" y="5260749"/>
                  <a:pt x="8326402" y="5261553"/>
                </a:cubicBezTo>
                <a:cubicBezTo>
                  <a:pt x="8280766" y="5260676"/>
                  <a:pt x="8243569" y="5244016"/>
                  <a:pt x="8214813" y="5211572"/>
                </a:cubicBezTo>
                <a:cubicBezTo>
                  <a:pt x="8186057" y="5179129"/>
                  <a:pt x="8171222" y="5136163"/>
                  <a:pt x="8170309" y="5082676"/>
                </a:cubicBezTo>
                <a:cubicBezTo>
                  <a:pt x="8171149" y="5030941"/>
                  <a:pt x="8185692" y="4989291"/>
                  <a:pt x="8213936" y="4957725"/>
                </a:cubicBezTo>
                <a:cubicBezTo>
                  <a:pt x="8242181" y="4926159"/>
                  <a:pt x="8279085" y="4909938"/>
                  <a:pt x="8324648" y="4909061"/>
                </a:cubicBezTo>
                <a:close/>
                <a:moveTo>
                  <a:pt x="9001413" y="4593812"/>
                </a:moveTo>
                <a:lnTo>
                  <a:pt x="9001413" y="5201964"/>
                </a:lnTo>
                <a:cubicBezTo>
                  <a:pt x="9002069" y="5332989"/>
                  <a:pt x="9034476" y="5433046"/>
                  <a:pt x="9098632" y="5502136"/>
                </a:cubicBezTo>
                <a:cubicBezTo>
                  <a:pt x="9162787" y="5571225"/>
                  <a:pt x="9254751" y="5606045"/>
                  <a:pt x="9374523" y="5606596"/>
                </a:cubicBezTo>
                <a:cubicBezTo>
                  <a:pt x="9433620" y="5606158"/>
                  <a:pt x="9488126" y="5592578"/>
                  <a:pt x="9538040" y="5565856"/>
                </a:cubicBezTo>
                <a:cubicBezTo>
                  <a:pt x="9587953" y="5539135"/>
                  <a:pt x="9631074" y="5501900"/>
                  <a:pt x="9667401" y="5454152"/>
                </a:cubicBezTo>
                <a:lnTo>
                  <a:pt x="9667401" y="5580307"/>
                </a:lnTo>
                <a:lnTo>
                  <a:pt x="10086053" y="5580307"/>
                </a:lnTo>
                <a:lnTo>
                  <a:pt x="10086053" y="4593812"/>
                </a:lnTo>
                <a:lnTo>
                  <a:pt x="9667401" y="4593812"/>
                </a:lnTo>
                <a:lnTo>
                  <a:pt x="9667401" y="5086293"/>
                </a:lnTo>
                <a:cubicBezTo>
                  <a:pt x="9666597" y="5135329"/>
                  <a:pt x="9653733" y="5174835"/>
                  <a:pt x="9628809" y="5204812"/>
                </a:cubicBezTo>
                <a:cubicBezTo>
                  <a:pt x="9603886" y="5234789"/>
                  <a:pt x="9571726" y="5250197"/>
                  <a:pt x="9532330" y="5251037"/>
                </a:cubicBezTo>
                <a:cubicBezTo>
                  <a:pt x="9495420" y="5250891"/>
                  <a:pt x="9467500" y="5239791"/>
                  <a:pt x="9448570" y="5217737"/>
                </a:cubicBezTo>
                <a:cubicBezTo>
                  <a:pt x="9429640" y="5195684"/>
                  <a:pt x="9420138" y="5163553"/>
                  <a:pt x="9420065" y="5121345"/>
                </a:cubicBezTo>
                <a:lnTo>
                  <a:pt x="9420065" y="4593812"/>
                </a:lnTo>
                <a:lnTo>
                  <a:pt x="9001413" y="4593812"/>
                </a:lnTo>
                <a:close/>
                <a:moveTo>
                  <a:pt x="6489632" y="4593812"/>
                </a:moveTo>
                <a:lnTo>
                  <a:pt x="6883895" y="5541969"/>
                </a:lnTo>
                <a:lnTo>
                  <a:pt x="6885647" y="5541969"/>
                </a:lnTo>
                <a:lnTo>
                  <a:pt x="6883895" y="5545474"/>
                </a:lnTo>
                <a:cubicBezTo>
                  <a:pt x="6876703" y="5564606"/>
                  <a:pt x="6863488" y="5578481"/>
                  <a:pt x="6844250" y="5587098"/>
                </a:cubicBezTo>
                <a:cubicBezTo>
                  <a:pt x="6825011" y="5595715"/>
                  <a:pt x="6800844" y="5599950"/>
                  <a:pt x="6771749" y="5599804"/>
                </a:cubicBezTo>
                <a:cubicBezTo>
                  <a:pt x="6749882" y="5599877"/>
                  <a:pt x="6725715" y="5597979"/>
                  <a:pt x="6699249" y="5594108"/>
                </a:cubicBezTo>
                <a:cubicBezTo>
                  <a:pt x="6672782" y="5590238"/>
                  <a:pt x="6643796" y="5583958"/>
                  <a:pt x="6612292" y="5575268"/>
                </a:cubicBezTo>
                <a:lnTo>
                  <a:pt x="6545705" y="5839738"/>
                </a:lnTo>
                <a:cubicBezTo>
                  <a:pt x="6580605" y="5856230"/>
                  <a:pt x="6626018" y="5870970"/>
                  <a:pt x="6681945" y="5883959"/>
                </a:cubicBezTo>
                <a:cubicBezTo>
                  <a:pt x="6737872" y="5896948"/>
                  <a:pt x="6794675" y="5903808"/>
                  <a:pt x="6852354" y="5904538"/>
                </a:cubicBezTo>
                <a:cubicBezTo>
                  <a:pt x="6972312" y="5905596"/>
                  <a:pt x="7064891" y="5883339"/>
                  <a:pt x="7130090" y="5837768"/>
                </a:cubicBezTo>
                <a:cubicBezTo>
                  <a:pt x="7195290" y="5792196"/>
                  <a:pt x="7249318" y="5716962"/>
                  <a:pt x="7292176" y="5612063"/>
                </a:cubicBezTo>
                <a:lnTo>
                  <a:pt x="7306194" y="5580526"/>
                </a:lnTo>
                <a:lnTo>
                  <a:pt x="7703965" y="4593812"/>
                </a:lnTo>
                <a:lnTo>
                  <a:pt x="7260635" y="4593812"/>
                </a:lnTo>
                <a:lnTo>
                  <a:pt x="7095921" y="5131860"/>
                </a:lnTo>
                <a:lnTo>
                  <a:pt x="6932959" y="4593812"/>
                </a:lnTo>
                <a:lnTo>
                  <a:pt x="6489632" y="4593812"/>
                </a:lnTo>
                <a:close/>
                <a:moveTo>
                  <a:pt x="8326402" y="4567523"/>
                </a:moveTo>
                <a:cubicBezTo>
                  <a:pt x="8213874" y="4568387"/>
                  <a:pt x="8114307" y="4590986"/>
                  <a:pt x="8027701" y="4635320"/>
                </a:cubicBezTo>
                <a:cubicBezTo>
                  <a:pt x="7941094" y="4679654"/>
                  <a:pt x="7873086" y="4740542"/>
                  <a:pt x="7823676" y="4817985"/>
                </a:cubicBezTo>
                <a:cubicBezTo>
                  <a:pt x="7774266" y="4895427"/>
                  <a:pt x="7749091" y="4984242"/>
                  <a:pt x="7748151" y="5084429"/>
                </a:cubicBezTo>
                <a:cubicBezTo>
                  <a:pt x="7749069" y="5185213"/>
                  <a:pt x="7774093" y="5274591"/>
                  <a:pt x="7823222" y="5352564"/>
                </a:cubicBezTo>
                <a:cubicBezTo>
                  <a:pt x="7872351" y="5430536"/>
                  <a:pt x="7940077" y="5491858"/>
                  <a:pt x="8026402" y="5536527"/>
                </a:cubicBezTo>
                <a:cubicBezTo>
                  <a:pt x="8112727" y="5581197"/>
                  <a:pt x="8212143" y="5603969"/>
                  <a:pt x="8324648" y="5604843"/>
                </a:cubicBezTo>
                <a:cubicBezTo>
                  <a:pt x="8437153" y="5603947"/>
                  <a:pt x="8536568" y="5581024"/>
                  <a:pt x="8622892" y="5536073"/>
                </a:cubicBezTo>
                <a:cubicBezTo>
                  <a:pt x="8709217" y="5491122"/>
                  <a:pt x="8776944" y="5429520"/>
                  <a:pt x="8826073" y="5351266"/>
                </a:cubicBezTo>
                <a:cubicBezTo>
                  <a:pt x="8875202" y="5273011"/>
                  <a:pt x="8900225" y="5183481"/>
                  <a:pt x="8901143" y="5082676"/>
                </a:cubicBezTo>
                <a:cubicBezTo>
                  <a:pt x="8900214" y="4982510"/>
                  <a:pt x="8875212" y="4893847"/>
                  <a:pt x="8826138" y="4816687"/>
                </a:cubicBezTo>
                <a:cubicBezTo>
                  <a:pt x="8777063" y="4739526"/>
                  <a:pt x="8709488" y="4678919"/>
                  <a:pt x="8623412" y="4634866"/>
                </a:cubicBezTo>
                <a:cubicBezTo>
                  <a:pt x="8537337" y="4590813"/>
                  <a:pt x="8438333" y="4568365"/>
                  <a:pt x="8326402" y="4567523"/>
                </a:cubicBezTo>
                <a:close/>
                <a:moveTo>
                  <a:pt x="5225981" y="3365368"/>
                </a:moveTo>
                <a:lnTo>
                  <a:pt x="5295514" y="3365632"/>
                </a:lnTo>
                <a:cubicBezTo>
                  <a:pt x="5315794" y="3365851"/>
                  <a:pt x="5334757" y="3366466"/>
                  <a:pt x="5352404" y="3367476"/>
                </a:cubicBezTo>
                <a:lnTo>
                  <a:pt x="5352404" y="3405417"/>
                </a:lnTo>
                <a:cubicBezTo>
                  <a:pt x="5346083" y="3458113"/>
                  <a:pt x="5327646" y="3497635"/>
                  <a:pt x="5297094" y="3523982"/>
                </a:cubicBezTo>
                <a:cubicBezTo>
                  <a:pt x="5266541" y="3550330"/>
                  <a:pt x="5230195" y="3563504"/>
                  <a:pt x="5188054" y="3563504"/>
                </a:cubicBezTo>
                <a:cubicBezTo>
                  <a:pt x="5154912" y="3563065"/>
                  <a:pt x="5128486" y="3554458"/>
                  <a:pt x="5108777" y="3537683"/>
                </a:cubicBezTo>
                <a:cubicBezTo>
                  <a:pt x="5089067" y="3520908"/>
                  <a:pt x="5078970" y="3498600"/>
                  <a:pt x="5078488" y="3470760"/>
                </a:cubicBezTo>
                <a:cubicBezTo>
                  <a:pt x="5078707" y="3437781"/>
                  <a:pt x="5091437" y="3412048"/>
                  <a:pt x="5116678" y="3393560"/>
                </a:cubicBezTo>
                <a:cubicBezTo>
                  <a:pt x="5141919" y="3375073"/>
                  <a:pt x="5178353" y="3365676"/>
                  <a:pt x="5225981" y="3365368"/>
                </a:cubicBezTo>
                <a:close/>
                <a:moveTo>
                  <a:pt x="6870222" y="2664658"/>
                </a:moveTo>
                <a:cubicBezTo>
                  <a:pt x="6799239" y="2665184"/>
                  <a:pt x="6733772" y="2681494"/>
                  <a:pt x="6673822" y="2713588"/>
                </a:cubicBezTo>
                <a:cubicBezTo>
                  <a:pt x="6613871" y="2745682"/>
                  <a:pt x="6562080" y="2790403"/>
                  <a:pt x="6518449" y="2847753"/>
                </a:cubicBezTo>
                <a:lnTo>
                  <a:pt x="6518449" y="2696233"/>
                </a:lnTo>
                <a:lnTo>
                  <a:pt x="6015610" y="2696233"/>
                </a:lnTo>
                <a:lnTo>
                  <a:pt x="6015610" y="3881099"/>
                </a:lnTo>
                <a:lnTo>
                  <a:pt x="6518449" y="3881099"/>
                </a:lnTo>
                <a:lnTo>
                  <a:pt x="6518449" y="3289587"/>
                </a:lnTo>
                <a:cubicBezTo>
                  <a:pt x="6519414" y="3230691"/>
                  <a:pt x="6534865" y="3183240"/>
                  <a:pt x="6564800" y="3147235"/>
                </a:cubicBezTo>
                <a:cubicBezTo>
                  <a:pt x="6594735" y="3111230"/>
                  <a:pt x="6633361" y="3092724"/>
                  <a:pt x="6680679" y="3091715"/>
                </a:cubicBezTo>
                <a:cubicBezTo>
                  <a:pt x="6725012" y="3091890"/>
                  <a:pt x="6758546" y="3105222"/>
                  <a:pt x="6781283" y="3131710"/>
                </a:cubicBezTo>
                <a:cubicBezTo>
                  <a:pt x="6804020" y="3158199"/>
                  <a:pt x="6815432" y="3196791"/>
                  <a:pt x="6815521" y="3247487"/>
                </a:cubicBezTo>
                <a:lnTo>
                  <a:pt x="6815521" y="3881099"/>
                </a:lnTo>
                <a:lnTo>
                  <a:pt x="7318358" y="3881099"/>
                </a:lnTo>
                <a:lnTo>
                  <a:pt x="7318358" y="3150656"/>
                </a:lnTo>
                <a:cubicBezTo>
                  <a:pt x="7317569" y="2993282"/>
                  <a:pt x="7278647" y="2873104"/>
                  <a:pt x="7201591" y="2790122"/>
                </a:cubicBezTo>
                <a:cubicBezTo>
                  <a:pt x="7124535" y="2707140"/>
                  <a:pt x="7014079" y="2665319"/>
                  <a:pt x="6870222" y="2664658"/>
                </a:cubicBezTo>
                <a:close/>
                <a:moveTo>
                  <a:pt x="5200842" y="2664658"/>
                </a:moveTo>
                <a:cubicBezTo>
                  <a:pt x="5101161" y="2665184"/>
                  <a:pt x="5006347" y="2676754"/>
                  <a:pt x="4916401" y="2699368"/>
                </a:cubicBezTo>
                <a:cubicBezTo>
                  <a:pt x="4826455" y="2721982"/>
                  <a:pt x="4745850" y="2752484"/>
                  <a:pt x="4674586" y="2790874"/>
                </a:cubicBezTo>
                <a:lnTo>
                  <a:pt x="4826147" y="3121345"/>
                </a:lnTo>
                <a:cubicBezTo>
                  <a:pt x="4868818" y="3098714"/>
                  <a:pt x="4918725" y="3080169"/>
                  <a:pt x="4975868" y="3065711"/>
                </a:cubicBezTo>
                <a:cubicBezTo>
                  <a:pt x="5033010" y="3051253"/>
                  <a:pt x="5087653" y="3043783"/>
                  <a:pt x="5139796" y="3043300"/>
                </a:cubicBezTo>
                <a:cubicBezTo>
                  <a:pt x="5213094" y="3043739"/>
                  <a:pt x="5266939" y="3056043"/>
                  <a:pt x="5301334" y="3080209"/>
                </a:cubicBezTo>
                <a:cubicBezTo>
                  <a:pt x="5335727" y="3104376"/>
                  <a:pt x="5352751" y="3137765"/>
                  <a:pt x="5352404" y="3180378"/>
                </a:cubicBezTo>
                <a:lnTo>
                  <a:pt x="5221767" y="3174597"/>
                </a:lnTo>
                <a:cubicBezTo>
                  <a:pt x="5175060" y="3172933"/>
                  <a:pt x="5133622" y="3172057"/>
                  <a:pt x="5097451" y="3171969"/>
                </a:cubicBezTo>
                <a:cubicBezTo>
                  <a:pt x="4932984" y="3172578"/>
                  <a:pt x="4808496" y="3203944"/>
                  <a:pt x="4723988" y="3266069"/>
                </a:cubicBezTo>
                <a:cubicBezTo>
                  <a:pt x="4639479" y="3328195"/>
                  <a:pt x="4597050" y="3417428"/>
                  <a:pt x="4596700" y="3533770"/>
                </a:cubicBezTo>
                <a:cubicBezTo>
                  <a:pt x="4598804" y="3649854"/>
                  <a:pt x="4637725" y="3741334"/>
                  <a:pt x="4713465" y="3808213"/>
                </a:cubicBezTo>
                <a:cubicBezTo>
                  <a:pt x="4789204" y="3875091"/>
                  <a:pt x="4889137" y="3909210"/>
                  <a:pt x="5013266" y="3910570"/>
                </a:cubicBezTo>
                <a:cubicBezTo>
                  <a:pt x="5091393" y="3910131"/>
                  <a:pt x="5159084" y="3895747"/>
                  <a:pt x="5216338" y="3867417"/>
                </a:cubicBezTo>
                <a:cubicBezTo>
                  <a:pt x="5273592" y="3839086"/>
                  <a:pt x="5319649" y="3799442"/>
                  <a:pt x="5354509" y="3748483"/>
                </a:cubicBezTo>
                <a:lnTo>
                  <a:pt x="5354509" y="3881099"/>
                </a:lnTo>
                <a:lnTo>
                  <a:pt x="5855242" y="3881099"/>
                </a:lnTo>
                <a:lnTo>
                  <a:pt x="5855242" y="3224523"/>
                </a:lnTo>
                <a:cubicBezTo>
                  <a:pt x="5857304" y="3054728"/>
                  <a:pt x="5806894" y="2919569"/>
                  <a:pt x="5704013" y="2819047"/>
                </a:cubicBezTo>
                <a:cubicBezTo>
                  <a:pt x="5601132" y="2718525"/>
                  <a:pt x="5433408" y="2667062"/>
                  <a:pt x="5200842" y="2664658"/>
                </a:cubicBezTo>
                <a:close/>
                <a:moveTo>
                  <a:pt x="1697890" y="2407845"/>
                </a:moveTo>
                <a:lnTo>
                  <a:pt x="1697890" y="2839112"/>
                </a:lnTo>
                <a:lnTo>
                  <a:pt x="2116790" y="2839112"/>
                </a:lnTo>
                <a:lnTo>
                  <a:pt x="2116790" y="3881099"/>
                </a:lnTo>
                <a:lnTo>
                  <a:pt x="2642783" y="3881099"/>
                </a:lnTo>
                <a:lnTo>
                  <a:pt x="2642783" y="2839112"/>
                </a:lnTo>
                <a:lnTo>
                  <a:pt x="3067998" y="2839112"/>
                </a:lnTo>
                <a:lnTo>
                  <a:pt x="3067998" y="2407845"/>
                </a:lnTo>
                <a:lnTo>
                  <a:pt x="1697890" y="2407845"/>
                </a:lnTo>
                <a:close/>
                <a:moveTo>
                  <a:pt x="7483461" y="2327854"/>
                </a:moveTo>
                <a:lnTo>
                  <a:pt x="7483461" y="3881099"/>
                </a:lnTo>
                <a:lnTo>
                  <a:pt x="7986299" y="3881099"/>
                </a:lnTo>
                <a:lnTo>
                  <a:pt x="7986299" y="3660122"/>
                </a:lnTo>
                <a:lnTo>
                  <a:pt x="8127335" y="3508595"/>
                </a:lnTo>
                <a:lnTo>
                  <a:pt x="8373623" y="3881099"/>
                </a:lnTo>
                <a:lnTo>
                  <a:pt x="8927244" y="3881099"/>
                </a:lnTo>
                <a:lnTo>
                  <a:pt x="8426248" y="3186600"/>
                </a:lnTo>
                <a:lnTo>
                  <a:pt x="8883039" y="2696233"/>
                </a:lnTo>
                <a:lnTo>
                  <a:pt x="8308367" y="2696233"/>
                </a:lnTo>
                <a:lnTo>
                  <a:pt x="7986299" y="3104523"/>
                </a:lnTo>
                <a:lnTo>
                  <a:pt x="7986299" y="2327854"/>
                </a:lnTo>
                <a:lnTo>
                  <a:pt x="7483461" y="2327854"/>
                </a:lnTo>
                <a:close/>
                <a:moveTo>
                  <a:pt x="3197211" y="2327854"/>
                </a:moveTo>
                <a:lnTo>
                  <a:pt x="3197211" y="3881099"/>
                </a:lnTo>
                <a:lnTo>
                  <a:pt x="3700049" y="3881099"/>
                </a:lnTo>
                <a:lnTo>
                  <a:pt x="3700049" y="3289587"/>
                </a:lnTo>
                <a:cubicBezTo>
                  <a:pt x="3700971" y="3230691"/>
                  <a:pt x="3716509" y="3183240"/>
                  <a:pt x="3746664" y="3147235"/>
                </a:cubicBezTo>
                <a:cubicBezTo>
                  <a:pt x="3776819" y="3111230"/>
                  <a:pt x="3816059" y="3092724"/>
                  <a:pt x="3864386" y="3091715"/>
                </a:cubicBezTo>
                <a:cubicBezTo>
                  <a:pt x="3907709" y="3091890"/>
                  <a:pt x="3940629" y="3105222"/>
                  <a:pt x="3963147" y="3131710"/>
                </a:cubicBezTo>
                <a:cubicBezTo>
                  <a:pt x="3985664" y="3158199"/>
                  <a:pt x="3996989" y="3196791"/>
                  <a:pt x="3997121" y="3247487"/>
                </a:cubicBezTo>
                <a:lnTo>
                  <a:pt x="3997121" y="3881099"/>
                </a:lnTo>
                <a:lnTo>
                  <a:pt x="4499958" y="3881099"/>
                </a:lnTo>
                <a:lnTo>
                  <a:pt x="4499958" y="3150656"/>
                </a:lnTo>
                <a:cubicBezTo>
                  <a:pt x="4499125" y="2993282"/>
                  <a:pt x="4460290" y="2873104"/>
                  <a:pt x="4383454" y="2790122"/>
                </a:cubicBezTo>
                <a:cubicBezTo>
                  <a:pt x="4306617" y="2707140"/>
                  <a:pt x="4196775" y="2665319"/>
                  <a:pt x="4053926" y="2664658"/>
                </a:cubicBezTo>
                <a:cubicBezTo>
                  <a:pt x="3982857" y="2665184"/>
                  <a:pt x="3917040" y="2681494"/>
                  <a:pt x="3856475" y="2713588"/>
                </a:cubicBezTo>
                <a:cubicBezTo>
                  <a:pt x="3795911" y="2745682"/>
                  <a:pt x="3743768" y="2790403"/>
                  <a:pt x="3700049" y="2847753"/>
                </a:cubicBezTo>
                <a:lnTo>
                  <a:pt x="3700049" y="2327854"/>
                </a:lnTo>
                <a:lnTo>
                  <a:pt x="3197211" y="2327854"/>
                </a:lnTo>
                <a:close/>
                <a:moveTo>
                  <a:pt x="0" y="73660"/>
                </a:moveTo>
                <a:lnTo>
                  <a:pt x="6137430" y="0"/>
                </a:lnTo>
                <a:lnTo>
                  <a:pt x="12192000" y="73660"/>
                </a:lnTo>
                <a:cubicBezTo>
                  <a:pt x="12194509" y="2362200"/>
                  <a:pt x="12197019" y="4650740"/>
                  <a:pt x="12199528" y="6939280"/>
                </a:cubicBezTo>
                <a:lnTo>
                  <a:pt x="6328137" y="6962140"/>
                </a:lnTo>
                <a:lnTo>
                  <a:pt x="0" y="6931660"/>
                </a:lnTo>
                <a:lnTo>
                  <a:pt x="0" y="7366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3800">
              <a:latin typeface="Eastman Trial Black" panose="00000900000000000000" pitchFamily="50" charset="0"/>
            </a:endParaRPr>
          </a:p>
        </p:txBody>
      </p:sp>
    </p:spTree>
    <p:extLst>
      <p:ext uri="{BB962C8B-B14F-4D97-AF65-F5344CB8AC3E}">
        <p14:creationId xmlns:p14="http://schemas.microsoft.com/office/powerpoint/2010/main" val="365572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201754" y="2174915"/>
            <a:ext cx="7788493" cy="2508171"/>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49971176"/>
      </p:ext>
    </p:extLst>
  </p:cSld>
  <p:clrMapOvr>
    <a:masterClrMapping/>
  </p:clrMapOvr>
  <p:transition spd="med" advClick="0" advTm="750">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lstStyle/>
          <a:p>
            <a:r>
              <a:rPr kumimoji="0" lang="en-US" sz="40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fontScale="92500"/>
          </a:bodyPr>
          <a:lstStyle/>
          <a:p>
            <a:pPr algn="just"/>
            <a:r>
              <a:rPr lang="en-US" sz="2000" dirty="0">
                <a:latin typeface="Times New Roman" panose="02020603050405020304" pitchFamily="18" charset="0"/>
                <a:cs typeface="Times New Roman" panose="02020603050405020304" pitchFamily="18" charset="0"/>
              </a:rPr>
              <a:t>Communication is a fundamental aspect of human interaction, yet for individuals who are Deaf and Dumb, Sign language is their primary means of expression and comprehension. It's a beautiful language that uses hand movements, facial expressions, and body language to convey meaning. However, not everyone knows how to use or understand sign language, which can create barriers in communication and make it challenging for deaf individuals to fully participate in conversations and interactions.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o address this issue, our project utilizes technology to bridge the communication gap for the Deaf and Dumb community.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Our project aims to revolutionize communication accessibility for the deaf-dumb community through the innovative use of machine learning and Python programming.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Key libraries such as OpenCV, Scikit-learn and Media pipe are integral to the development process, facilitating the creation and training of the model. Through a combination of image processing techniques and advanced algorithms, sign language is analyzed, enabling the model to accurately interpret gestures and generate corresponding textual representations.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Furthermore, the integration of text-to-speech libraries like Pyttsx3 improves accessibility by converting the generated text into audio output.</a:t>
            </a:r>
          </a:p>
        </p:txBody>
      </p:sp>
    </p:spTree>
    <p:extLst>
      <p:ext uri="{BB962C8B-B14F-4D97-AF65-F5344CB8AC3E}">
        <p14:creationId xmlns:p14="http://schemas.microsoft.com/office/powerpoint/2010/main" val="258106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F9619-9D28-97B7-20D7-8940B652AD7F}"/>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artisticMarker/>
                    </a14:imgEffect>
                    <a14:imgEffect>
                      <a14:sharpenSoften amount="-1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46192"/>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570554" y="2677160"/>
            <a:ext cx="9050893" cy="1503680"/>
          </a:xfrm>
          <a:noFill/>
        </p:spPr>
        <p:txBody>
          <a:bodyPr>
            <a:normAutofit/>
          </a:bodyPr>
          <a:lstStyle/>
          <a:p>
            <a:pPr algn="ctr"/>
            <a:r>
              <a:rPr kumimoji="0" lang="en-US" sz="65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endParaRPr lang="en-IN" sz="6500">
              <a:solidFill>
                <a:srgbClr val="2C406E"/>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96866468"/>
      </p:ext>
    </p:extLst>
  </p:cSld>
  <p:clrMapOvr>
    <a:masterClrMapping/>
  </p:clrMapOvr>
  <p:transition spd="med" advClick="0" advTm="750">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noFill/>
        </p:spPr>
        <p:txBody>
          <a:bodyPr/>
          <a:lstStyle/>
          <a:p>
            <a:r>
              <a:rPr kumimoji="0" lang="en-US" sz="40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a:solidFill>
                <a:srgbClr val="2C406E"/>
              </a:solidFill>
              <a:effectLst>
                <a:outerShdw blurRad="50800" dist="38100" dir="2700000" algn="tl" rotWithShape="0">
                  <a:prstClr val="black">
                    <a:alpha val="40000"/>
                  </a:prstClr>
                </a:outerShdw>
              </a:effectLst>
            </a:endParaRPr>
          </a:p>
        </p:txBody>
      </p:sp>
      <p:grpSp>
        <p:nvGrpSpPr>
          <p:cNvPr id="2" name="Group 1">
            <a:extLst>
              <a:ext uri="{FF2B5EF4-FFF2-40B4-BE49-F238E27FC236}">
                <a16:creationId xmlns:a16="http://schemas.microsoft.com/office/drawing/2014/main" id="{331FA479-88C5-99A3-F1CA-5F42D0B25D99}"/>
              </a:ext>
            </a:extLst>
          </p:cNvPr>
          <p:cNvGrpSpPr/>
          <p:nvPr/>
        </p:nvGrpSpPr>
        <p:grpSpPr>
          <a:xfrm>
            <a:off x="665659" y="1026302"/>
            <a:ext cx="5000658" cy="5831698"/>
            <a:chOff x="566443" y="1488374"/>
            <a:chExt cx="2953276" cy="5605729"/>
          </a:xfrm>
        </p:grpSpPr>
        <p:sp>
          <p:nvSpPr>
            <p:cNvPr id="3" name="Rectangle 2">
              <a:extLst>
                <a:ext uri="{FF2B5EF4-FFF2-40B4-BE49-F238E27FC236}">
                  <a16:creationId xmlns:a16="http://schemas.microsoft.com/office/drawing/2014/main" id="{4A83B5E0-A7DF-FFCD-40A9-4A26C7831CA7}"/>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CD59115A-C1C1-322B-1D59-B871C9B4FBB0}"/>
                </a:ext>
              </a:extLst>
            </p:cNvPr>
            <p:cNvGrpSpPr/>
            <p:nvPr/>
          </p:nvGrpSpPr>
          <p:grpSpPr>
            <a:xfrm>
              <a:off x="566443" y="1831723"/>
              <a:ext cx="2719390" cy="4875563"/>
              <a:chOff x="566443" y="1831723"/>
              <a:chExt cx="2719390" cy="4875563"/>
            </a:xfrm>
          </p:grpSpPr>
          <p:sp>
            <p:nvSpPr>
              <p:cNvPr id="5" name="Right Triangle 4">
                <a:extLst>
                  <a:ext uri="{FF2B5EF4-FFF2-40B4-BE49-F238E27FC236}">
                    <a16:creationId xmlns:a16="http://schemas.microsoft.com/office/drawing/2014/main" id="{88640C38-5B8A-30C7-1BC2-C1733FDB0B7A}"/>
                  </a:ext>
                </a:extLst>
              </p:cNvPr>
              <p:cNvSpPr/>
              <p:nvPr/>
            </p:nvSpPr>
            <p:spPr>
              <a:xfrm rot="10800000">
                <a:off x="573231" y="2542850"/>
                <a:ext cx="472414" cy="248478"/>
              </a:xfrm>
              <a:prstGeom prst="rtTriangle">
                <a:avLst/>
              </a:prstGeom>
              <a:solidFill>
                <a:srgbClr val="AC8300"/>
              </a:solidFill>
              <a:ln w="25400" cap="flat" cmpd="sng" algn="ctr">
                <a:solidFill>
                  <a:srgbClr val="AC8300"/>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6D165B93-BC61-EF37-B770-F4973181805B}"/>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8C98E30E-A57F-6E81-FDE8-F1FC4CD0C794}"/>
                  </a:ext>
                </a:extLst>
              </p:cNvPr>
              <p:cNvSpPr/>
              <p:nvPr/>
            </p:nvSpPr>
            <p:spPr>
              <a:xfrm>
                <a:off x="566443" y="1969063"/>
                <a:ext cx="1058823" cy="584775"/>
              </a:xfrm>
              <a:prstGeom prst="rect">
                <a:avLst/>
              </a:prstGeom>
              <a:solidFill>
                <a:srgbClr val="FFC000"/>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01</a:t>
                </a:r>
              </a:p>
            </p:txBody>
          </p:sp>
        </p:grpSp>
      </p:gr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1463618" y="2277362"/>
            <a:ext cx="3633889" cy="386604"/>
          </a:xfrm>
        </p:spPr>
        <p:txBody>
          <a:bodyPr anchor="ctr">
            <a:normAutofit fontScale="85000" lnSpcReduction="20000"/>
          </a:bodyPr>
          <a:lstStyle/>
          <a:p>
            <a:pPr algn="ctr"/>
            <a:r>
              <a:rPr lang="en-IN"/>
              <a:t>COMPUTER VISION</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1610334" y="2851931"/>
            <a:ext cx="3429657" cy="3060241"/>
          </a:xfrm>
        </p:spPr>
        <p:txBody>
          <a:bodyPr>
            <a:normAutofit/>
          </a:bodyPr>
          <a:lstStyle/>
          <a:p>
            <a:pPr marL="0" indent="0" algn="just">
              <a:buNone/>
            </a:pPr>
            <a:r>
              <a:rPr lang="en-US" sz="1600" dirty="0">
                <a:latin typeface="Times New Roman" panose="02020603050405020304" pitchFamily="18" charset="0"/>
                <a:cs typeface="Times New Roman" panose="02020603050405020304" pitchFamily="18" charset="0"/>
              </a:rPr>
              <a:t>Computer vision enables computers to understand and interpret visual data from images or videos, using techniques like image processing and machine learning. It's crucial for tasks such as object recognition, image classification, and scene understanding in diverse applications.</a:t>
            </a:r>
            <a:endParaRPr lang="en-IN" sz="1600"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AAD9EC25-717A-019D-7997-2B34148068BA}"/>
              </a:ext>
            </a:extLst>
          </p:cNvPr>
          <p:cNvGrpSpPr/>
          <p:nvPr/>
        </p:nvGrpSpPr>
        <p:grpSpPr>
          <a:xfrm>
            <a:off x="6351554" y="1026302"/>
            <a:ext cx="5000658" cy="5831698"/>
            <a:chOff x="566443" y="1488374"/>
            <a:chExt cx="2953276" cy="5605729"/>
          </a:xfrm>
        </p:grpSpPr>
        <p:sp>
          <p:nvSpPr>
            <p:cNvPr id="18" name="Rectangle 17">
              <a:extLst>
                <a:ext uri="{FF2B5EF4-FFF2-40B4-BE49-F238E27FC236}">
                  <a16:creationId xmlns:a16="http://schemas.microsoft.com/office/drawing/2014/main" id="{CAED16DF-37B4-131F-6FF3-BBA56A3CB52F}"/>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5CE9F44D-10CB-164B-1E50-566E5039AF41}"/>
                </a:ext>
              </a:extLst>
            </p:cNvPr>
            <p:cNvGrpSpPr/>
            <p:nvPr/>
          </p:nvGrpSpPr>
          <p:grpSpPr>
            <a:xfrm>
              <a:off x="566443" y="1831723"/>
              <a:ext cx="2719390" cy="4875563"/>
              <a:chOff x="566443" y="1831723"/>
              <a:chExt cx="2719390" cy="4875563"/>
            </a:xfrm>
          </p:grpSpPr>
          <p:sp>
            <p:nvSpPr>
              <p:cNvPr id="21" name="Right Triangle 20">
                <a:extLst>
                  <a:ext uri="{FF2B5EF4-FFF2-40B4-BE49-F238E27FC236}">
                    <a16:creationId xmlns:a16="http://schemas.microsoft.com/office/drawing/2014/main" id="{5E731557-62D5-BE9D-6D3A-6392B4B79AC8}"/>
                  </a:ext>
                </a:extLst>
              </p:cNvPr>
              <p:cNvSpPr/>
              <p:nvPr/>
            </p:nvSpPr>
            <p:spPr>
              <a:xfrm rot="10800000">
                <a:off x="573758" y="2544057"/>
                <a:ext cx="472414" cy="248478"/>
              </a:xfrm>
              <a:prstGeom prst="rtTriangle">
                <a:avLst/>
              </a:prstGeom>
              <a:solidFill>
                <a:srgbClr val="860000"/>
              </a:solidFill>
              <a:ln w="25400" cap="flat" cmpd="sng" algn="ctr">
                <a:solidFill>
                  <a:srgbClr val="860000"/>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D34CB1B9-5105-D456-8F9C-149150295F2A}"/>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B85FEF30-50D1-D40C-6CA2-CB417E6C5D6B}"/>
                  </a:ext>
                </a:extLst>
              </p:cNvPr>
              <p:cNvSpPr/>
              <p:nvPr/>
            </p:nvSpPr>
            <p:spPr>
              <a:xfrm>
                <a:off x="566443" y="1969063"/>
                <a:ext cx="1058823" cy="584775"/>
              </a:xfrm>
              <a:prstGeom prst="rect">
                <a:avLst/>
              </a:prstGeom>
              <a:solidFill>
                <a:srgbClr val="C00000"/>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ysClr val="window" lastClr="FFFFFF"/>
                    </a:solidFill>
                    <a:effectLst/>
                    <a:uLnTx/>
                    <a:uFillTx/>
                    <a:latin typeface="Calibri"/>
                    <a:ea typeface="+mn-ea"/>
                    <a:cs typeface="+mn-cs"/>
                  </a:rPr>
                  <a:t>02</a:t>
                </a:r>
              </a:p>
            </p:txBody>
          </p:sp>
        </p:grpSp>
      </p:grpSp>
      <p:sp>
        <p:nvSpPr>
          <p:cNvPr id="24" name="Text Placeholder 9">
            <a:extLst>
              <a:ext uri="{FF2B5EF4-FFF2-40B4-BE49-F238E27FC236}">
                <a16:creationId xmlns:a16="http://schemas.microsoft.com/office/drawing/2014/main" id="{F1135A13-C869-F5F6-38E4-74C522E63027}"/>
              </a:ext>
            </a:extLst>
          </p:cNvPr>
          <p:cNvSpPr txBox="1">
            <a:spLocks/>
          </p:cNvSpPr>
          <p:nvPr/>
        </p:nvSpPr>
        <p:spPr>
          <a:xfrm>
            <a:off x="7131937" y="2272448"/>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IMAGE PROCESSING</a:t>
            </a:r>
          </a:p>
        </p:txBody>
      </p:sp>
      <p:sp>
        <p:nvSpPr>
          <p:cNvPr id="25" name="Content Placeholder 10">
            <a:extLst>
              <a:ext uri="{FF2B5EF4-FFF2-40B4-BE49-F238E27FC236}">
                <a16:creationId xmlns:a16="http://schemas.microsoft.com/office/drawing/2014/main" id="{29E0A00B-D95D-5204-06B3-EE304BF9E81B}"/>
              </a:ext>
            </a:extLst>
          </p:cNvPr>
          <p:cNvSpPr txBox="1">
            <a:spLocks/>
          </p:cNvSpPr>
          <p:nvPr/>
        </p:nvSpPr>
        <p:spPr>
          <a:xfrm>
            <a:off x="7278653" y="2847017"/>
            <a:ext cx="3429657" cy="30602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a:latin typeface="Times New Roman" panose="02020603050405020304" pitchFamily="18" charset="0"/>
                <a:cs typeface="Times New Roman" panose="02020603050405020304" pitchFamily="18" charset="0"/>
              </a:rPr>
              <a:t>Image processing refers to the technique of executing operations on an image to obtain an improved version or to extract valuable information from it. It falls under the category of signal processing, where the input is an image and the output can be either an image or features related to that image.</a:t>
            </a:r>
            <a:endParaRPr lang="en-IN" sz="160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80128E66-50AB-90DD-A89B-801C751773EB}"/>
              </a:ext>
            </a:extLst>
          </p:cNvPr>
          <p:cNvPicPr>
            <a:picLocks noChangeAspect="1"/>
          </p:cNvPicPr>
          <p:nvPr/>
        </p:nvPicPr>
        <p:blipFill>
          <a:blip r:embed="rId2"/>
          <a:stretch>
            <a:fillRect/>
          </a:stretch>
        </p:blipFill>
        <p:spPr>
          <a:xfrm>
            <a:off x="7772050" y="4949200"/>
            <a:ext cx="2505673" cy="1359526"/>
          </a:xfrm>
          <a:prstGeom prst="rect">
            <a:avLst/>
          </a:prstGeom>
        </p:spPr>
      </p:pic>
      <p:pic>
        <p:nvPicPr>
          <p:cNvPr id="26" name="Picture 25">
            <a:extLst>
              <a:ext uri="{FF2B5EF4-FFF2-40B4-BE49-F238E27FC236}">
                <a16:creationId xmlns:a16="http://schemas.microsoft.com/office/drawing/2014/main" id="{2C15F8AA-308B-A9D3-1067-C57ADE4115BE}"/>
              </a:ext>
            </a:extLst>
          </p:cNvPr>
          <p:cNvPicPr>
            <a:picLocks noChangeAspect="1"/>
          </p:cNvPicPr>
          <p:nvPr/>
        </p:nvPicPr>
        <p:blipFill>
          <a:blip r:embed="rId3"/>
          <a:stretch>
            <a:fillRect/>
          </a:stretch>
        </p:blipFill>
        <p:spPr>
          <a:xfrm>
            <a:off x="2093738" y="4969475"/>
            <a:ext cx="2505673" cy="1356731"/>
          </a:xfrm>
          <a:prstGeom prst="rect">
            <a:avLst/>
          </a:prstGeom>
        </p:spPr>
      </p:pic>
    </p:spTree>
    <p:extLst>
      <p:ext uri="{BB962C8B-B14F-4D97-AF65-F5344CB8AC3E}">
        <p14:creationId xmlns:p14="http://schemas.microsoft.com/office/powerpoint/2010/main" val="208195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1000"/>
                                        <p:tgtEl>
                                          <p:spTgt spid="10">
                                            <p:txEl>
                                              <p:pRg st="0" end="0"/>
                                            </p:txEl>
                                          </p:spTgt>
                                        </p:tgtEl>
                                      </p:cBhvr>
                                    </p:animEffect>
                                    <p:anim calcmode="lin" valueType="num">
                                      <p:cBhvr>
                                        <p:cTn id="14"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900" decel="100000" fill="hold"/>
                                        <p:tgtEl>
                                          <p:spTgt spid="17"/>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900" decel="100000" fill="hold"/>
                                        <p:tgtEl>
                                          <p:spTgt spid="2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900" decel="100000" fill="hold"/>
                                        <p:tgtEl>
                                          <p:spTgt spid="25"/>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900" decel="100000" fill="hold"/>
                                        <p:tgtEl>
                                          <p:spTgt spid="27"/>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900" decel="100000" fill="hold"/>
                                        <p:tgtEl>
                                          <p:spTgt spid="2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dirty="0">
              <a:solidFill>
                <a:srgbClr val="2C406E"/>
              </a:solidFill>
              <a:effectLst>
                <a:outerShdw blurRad="50800" dist="38100" dir="2700000" algn="tl" rotWithShape="0">
                  <a:prstClr val="black">
                    <a:alpha val="40000"/>
                  </a:prstClr>
                </a:outerShdw>
              </a:effectLst>
            </a:endParaRPr>
          </a:p>
        </p:txBody>
      </p:sp>
      <p:grpSp>
        <p:nvGrpSpPr>
          <p:cNvPr id="2" name="Group 1">
            <a:extLst>
              <a:ext uri="{FF2B5EF4-FFF2-40B4-BE49-F238E27FC236}">
                <a16:creationId xmlns:a16="http://schemas.microsoft.com/office/drawing/2014/main" id="{331FA479-88C5-99A3-F1CA-5F42D0B25D99}"/>
              </a:ext>
            </a:extLst>
          </p:cNvPr>
          <p:cNvGrpSpPr/>
          <p:nvPr/>
        </p:nvGrpSpPr>
        <p:grpSpPr>
          <a:xfrm>
            <a:off x="665659" y="1026302"/>
            <a:ext cx="5000658" cy="5831698"/>
            <a:chOff x="566443" y="1488374"/>
            <a:chExt cx="2953276" cy="5605729"/>
          </a:xfrm>
        </p:grpSpPr>
        <p:sp>
          <p:nvSpPr>
            <p:cNvPr id="3" name="Rectangle 2">
              <a:extLst>
                <a:ext uri="{FF2B5EF4-FFF2-40B4-BE49-F238E27FC236}">
                  <a16:creationId xmlns:a16="http://schemas.microsoft.com/office/drawing/2014/main" id="{4A83B5E0-A7DF-FFCD-40A9-4A26C7831CA7}"/>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CD59115A-C1C1-322B-1D59-B871C9B4FBB0}"/>
                </a:ext>
              </a:extLst>
            </p:cNvPr>
            <p:cNvGrpSpPr/>
            <p:nvPr/>
          </p:nvGrpSpPr>
          <p:grpSpPr>
            <a:xfrm>
              <a:off x="566443" y="1831723"/>
              <a:ext cx="2719390" cy="4875563"/>
              <a:chOff x="566443" y="1831723"/>
              <a:chExt cx="2719390" cy="4875563"/>
            </a:xfrm>
          </p:grpSpPr>
          <p:sp>
            <p:nvSpPr>
              <p:cNvPr id="5" name="Right Triangle 4">
                <a:extLst>
                  <a:ext uri="{FF2B5EF4-FFF2-40B4-BE49-F238E27FC236}">
                    <a16:creationId xmlns:a16="http://schemas.microsoft.com/office/drawing/2014/main" id="{88640C38-5B8A-30C7-1BC2-C1733FDB0B7A}"/>
                  </a:ext>
                </a:extLst>
              </p:cNvPr>
              <p:cNvSpPr/>
              <p:nvPr/>
            </p:nvSpPr>
            <p:spPr>
              <a:xfrm rot="10800000">
                <a:off x="573758" y="2541007"/>
                <a:ext cx="472414" cy="248478"/>
              </a:xfrm>
              <a:prstGeom prst="rtTriangle">
                <a:avLst/>
              </a:prstGeom>
              <a:solidFill>
                <a:srgbClr val="4D285A"/>
              </a:solidFill>
              <a:ln w="25400" cap="flat" cmpd="sng" algn="ctr">
                <a:solidFill>
                  <a:srgbClr val="4D285A"/>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6D165B93-BC61-EF37-B770-F4973181805B}"/>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8C98E30E-A57F-6E81-FDE8-F1FC4CD0C794}"/>
                  </a:ext>
                </a:extLst>
              </p:cNvPr>
              <p:cNvSpPr/>
              <p:nvPr/>
            </p:nvSpPr>
            <p:spPr>
              <a:xfrm>
                <a:off x="566443" y="1969063"/>
                <a:ext cx="1058823" cy="584775"/>
              </a:xfrm>
              <a:prstGeom prst="rect">
                <a:avLst/>
              </a:prstGeom>
              <a:solidFill>
                <a:srgbClr val="86469C"/>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03</a:t>
                </a:r>
              </a:p>
            </p:txBody>
          </p:sp>
        </p:grpSp>
      </p:gr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1610334" y="2851931"/>
            <a:ext cx="3429657" cy="3060241"/>
          </a:xfrm>
        </p:spPr>
        <p:txBody>
          <a:bodyPr>
            <a:normAutofit/>
          </a:bodyPr>
          <a:lstStyle/>
          <a:p>
            <a:pPr marL="0" indent="0" algn="just">
              <a:buNone/>
            </a:pPr>
            <a:r>
              <a:rPr lang="en-US" sz="1600">
                <a:latin typeface="Times New Roman" panose="02020603050405020304" pitchFamily="18" charset="0"/>
                <a:cs typeface="Times New Roman" panose="02020603050405020304" pitchFamily="18" charset="0"/>
              </a:rPr>
              <a:t>Object detection, a technology closely associated with computer vision and image processing, focuses on identifying instances of specific semantic objects in digital images and videos. It finds widespread applications in computer vision, including object tracking and various other tasks.</a:t>
            </a:r>
            <a:endParaRPr lang="en-IN" sz="160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AAD9EC25-717A-019D-7997-2B34148068BA}"/>
              </a:ext>
            </a:extLst>
          </p:cNvPr>
          <p:cNvGrpSpPr/>
          <p:nvPr/>
        </p:nvGrpSpPr>
        <p:grpSpPr>
          <a:xfrm>
            <a:off x="6351554" y="1026302"/>
            <a:ext cx="5000658" cy="5831698"/>
            <a:chOff x="566443" y="1488374"/>
            <a:chExt cx="2953276" cy="5605729"/>
          </a:xfrm>
        </p:grpSpPr>
        <p:sp>
          <p:nvSpPr>
            <p:cNvPr id="18" name="Rectangle 17">
              <a:extLst>
                <a:ext uri="{FF2B5EF4-FFF2-40B4-BE49-F238E27FC236}">
                  <a16:creationId xmlns:a16="http://schemas.microsoft.com/office/drawing/2014/main" id="{CAED16DF-37B4-131F-6FF3-BBA56A3CB52F}"/>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5CE9F44D-10CB-164B-1E50-566E5039AF41}"/>
                </a:ext>
              </a:extLst>
            </p:cNvPr>
            <p:cNvGrpSpPr/>
            <p:nvPr/>
          </p:nvGrpSpPr>
          <p:grpSpPr>
            <a:xfrm>
              <a:off x="566443" y="1831723"/>
              <a:ext cx="2719390" cy="4875563"/>
              <a:chOff x="566443" y="1831723"/>
              <a:chExt cx="2719390" cy="4875563"/>
            </a:xfrm>
          </p:grpSpPr>
          <p:sp>
            <p:nvSpPr>
              <p:cNvPr id="21" name="Right Triangle 20">
                <a:extLst>
                  <a:ext uri="{FF2B5EF4-FFF2-40B4-BE49-F238E27FC236}">
                    <a16:creationId xmlns:a16="http://schemas.microsoft.com/office/drawing/2014/main" id="{5E731557-62D5-BE9D-6D3A-6392B4B79AC8}"/>
                  </a:ext>
                </a:extLst>
              </p:cNvPr>
              <p:cNvSpPr/>
              <p:nvPr/>
            </p:nvSpPr>
            <p:spPr>
              <a:xfrm rot="10800000">
                <a:off x="574525" y="2545293"/>
                <a:ext cx="501713" cy="248478"/>
              </a:xfrm>
              <a:prstGeom prst="rtTriangle">
                <a:avLst/>
              </a:prstGeom>
              <a:solidFill>
                <a:srgbClr val="235F3B"/>
              </a:solidFill>
              <a:ln w="25400" cap="flat" cmpd="sng" algn="ctr">
                <a:solidFill>
                  <a:srgbClr val="235F3B"/>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D34CB1B9-5105-D456-8F9C-149150295F2A}"/>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B85FEF30-50D1-D40C-6CA2-CB417E6C5D6B}"/>
                  </a:ext>
                </a:extLst>
              </p:cNvPr>
              <p:cNvSpPr/>
              <p:nvPr/>
            </p:nvSpPr>
            <p:spPr>
              <a:xfrm>
                <a:off x="566443" y="1969063"/>
                <a:ext cx="1058823" cy="584775"/>
              </a:xfrm>
              <a:prstGeom prst="rect">
                <a:avLst/>
              </a:prstGeom>
              <a:solidFill>
                <a:srgbClr val="41B06E"/>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04</a:t>
                </a:r>
              </a:p>
            </p:txBody>
          </p:sp>
        </p:grpSp>
      </p:grpSp>
      <p:sp>
        <p:nvSpPr>
          <p:cNvPr id="24" name="Text Placeholder 9">
            <a:extLst>
              <a:ext uri="{FF2B5EF4-FFF2-40B4-BE49-F238E27FC236}">
                <a16:creationId xmlns:a16="http://schemas.microsoft.com/office/drawing/2014/main" id="{F1135A13-C869-F5F6-38E4-74C522E63027}"/>
              </a:ext>
            </a:extLst>
          </p:cNvPr>
          <p:cNvSpPr txBox="1">
            <a:spLocks/>
          </p:cNvSpPr>
          <p:nvPr/>
        </p:nvSpPr>
        <p:spPr>
          <a:xfrm>
            <a:off x="7131937" y="2272448"/>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TEXT TO SPEECH</a:t>
            </a:r>
          </a:p>
        </p:txBody>
      </p:sp>
      <p:sp>
        <p:nvSpPr>
          <p:cNvPr id="25" name="Content Placeholder 10">
            <a:extLst>
              <a:ext uri="{FF2B5EF4-FFF2-40B4-BE49-F238E27FC236}">
                <a16:creationId xmlns:a16="http://schemas.microsoft.com/office/drawing/2014/main" id="{29E0A00B-D95D-5204-06B3-EE304BF9E81B}"/>
              </a:ext>
            </a:extLst>
          </p:cNvPr>
          <p:cNvSpPr txBox="1">
            <a:spLocks/>
          </p:cNvSpPr>
          <p:nvPr/>
        </p:nvSpPr>
        <p:spPr>
          <a:xfrm>
            <a:off x="7278653" y="2847017"/>
            <a:ext cx="3429657" cy="30602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a:latin typeface="Times New Roman" panose="02020603050405020304" pitchFamily="18" charset="0"/>
                <a:cs typeface="Times New Roman" panose="02020603050405020304" pitchFamily="18" charset="0"/>
              </a:rPr>
              <a:t>Text-to-speech (TTS) is a computer technology that converts written text into spoken words. It enables computers to audibly communicate information, finding applications in accessibility tools, virtual assistants, and interactive systems by converting text into natural-sounding speech.</a:t>
            </a:r>
            <a:endParaRPr lang="en-IN" sz="160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80128E66-50AB-90DD-A89B-801C751773EB}"/>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7891948" y="4949200"/>
            <a:ext cx="2265876" cy="1359526"/>
          </a:xfrm>
          <a:prstGeom prst="rect">
            <a:avLst/>
          </a:prstGeom>
        </p:spPr>
      </p:pic>
      <p:pic>
        <p:nvPicPr>
          <p:cNvPr id="8" name="Picture 7">
            <a:extLst>
              <a:ext uri="{FF2B5EF4-FFF2-40B4-BE49-F238E27FC236}">
                <a16:creationId xmlns:a16="http://schemas.microsoft.com/office/drawing/2014/main" id="{1FB3E881-FE3B-8F3D-3B58-D06E66B866E4}"/>
              </a:ext>
            </a:extLst>
          </p:cNvPr>
          <p:cNvPicPr>
            <a:picLocks noChangeAspect="1"/>
          </p:cNvPicPr>
          <p:nvPr/>
        </p:nvPicPr>
        <p:blipFill>
          <a:blip r:embed="rId3"/>
          <a:stretch>
            <a:fillRect/>
          </a:stretch>
        </p:blipFill>
        <p:spPr>
          <a:xfrm>
            <a:off x="2095302" y="4955415"/>
            <a:ext cx="2499577" cy="1365622"/>
          </a:xfrm>
          <a:prstGeom prst="rect">
            <a:avLst/>
          </a:prstGeom>
        </p:spPr>
      </p:pic>
      <p:sp>
        <p:nvSpPr>
          <p:cNvPr id="16" name="Text Placeholder 9">
            <a:extLst>
              <a:ext uri="{FF2B5EF4-FFF2-40B4-BE49-F238E27FC236}">
                <a16:creationId xmlns:a16="http://schemas.microsoft.com/office/drawing/2014/main" id="{DDDE4420-4F87-F35B-DD2D-14C0EEF8833F}"/>
              </a:ext>
            </a:extLst>
          </p:cNvPr>
          <p:cNvSpPr txBox="1">
            <a:spLocks/>
          </p:cNvSpPr>
          <p:nvPr/>
        </p:nvSpPr>
        <p:spPr>
          <a:xfrm>
            <a:off x="1512789" y="2277365"/>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OBJECT DETECTION</a:t>
            </a:r>
          </a:p>
        </p:txBody>
      </p:sp>
    </p:spTree>
    <p:extLst>
      <p:ext uri="{BB962C8B-B14F-4D97-AF65-F5344CB8AC3E}">
        <p14:creationId xmlns:p14="http://schemas.microsoft.com/office/powerpoint/2010/main" val="491106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C7D72-97D7-055E-D0DA-4B09AE417640}"/>
              </a:ext>
            </a:extLst>
          </p:cNvPr>
          <p:cNvPicPr>
            <a:picLocks noChangeAspect="1"/>
          </p:cNvPicPr>
          <p:nvPr/>
        </p:nvPicPr>
        <p:blipFill rotWithShape="1">
          <a:blip r:embed="rId3">
            <a:alphaModFix amt="15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20838" t="12467" r="20898" b="12003"/>
          <a:stretch/>
        </p:blipFill>
        <p:spPr>
          <a:xfrm>
            <a:off x="0" y="0"/>
            <a:ext cx="12192000" cy="6926094"/>
          </a:xfrm>
          <a:prstGeom prst="rect">
            <a:avLst/>
          </a:prstGeom>
        </p:spPr>
      </p:pic>
      <p:sp>
        <p:nvSpPr>
          <p:cNvPr id="4" name="Rectangle 3">
            <a:extLst>
              <a:ext uri="{FF2B5EF4-FFF2-40B4-BE49-F238E27FC236}">
                <a16:creationId xmlns:a16="http://schemas.microsoft.com/office/drawing/2014/main" id="{967FB708-AD99-47FC-8F28-393D540770B0}"/>
              </a:ext>
            </a:extLst>
          </p:cNvPr>
          <p:cNvSpPr/>
          <p:nvPr/>
        </p:nvSpPr>
        <p:spPr>
          <a:xfrm>
            <a:off x="3970117" y="2925445"/>
            <a:ext cx="3715473" cy="26072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560320" y="2656840"/>
            <a:ext cx="7071360" cy="1544320"/>
          </a:xfrm>
        </p:spPr>
        <p:txBody>
          <a:bodyPr>
            <a:noAutofit/>
          </a:bodyPr>
          <a:lstStyle/>
          <a:p>
            <a:pPr algn="ctr"/>
            <a:r>
              <a:rPr kumimoji="0" lang="en-US" sz="72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sz="7200" i="0">
              <a:solidFill>
                <a:srgbClr val="1A4D2E"/>
              </a:solidFill>
              <a:latin typeface="AvenirNext LT Pro Bold" panose="020B0804020202020204" pitchFamily="34" charset="0"/>
            </a:endParaRPr>
          </a:p>
        </p:txBody>
      </p:sp>
    </p:spTree>
    <p:extLst>
      <p:ext uri="{BB962C8B-B14F-4D97-AF65-F5344CB8AC3E}">
        <p14:creationId xmlns:p14="http://schemas.microsoft.com/office/powerpoint/2010/main" val="1365249490"/>
      </p:ext>
    </p:extLst>
  </p:cSld>
  <p:clrMapOvr>
    <a:masterClrMapping/>
  </p:clrMapOvr>
  <p:transition spd="med" advClick="0" advTm="750">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dirty="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dirty="0">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933123" cy="950976"/>
          </a:xfrm>
        </p:spPr>
        <p:txBody>
          <a:bodyPr anchor="ctr"/>
          <a:lstStyle/>
          <a:p>
            <a:pPr algn="ctr"/>
            <a:r>
              <a:rPr lang="en-IN" dirty="0"/>
              <a:t>OPEN-CV</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7" y="3127248"/>
            <a:ext cx="4933125" cy="3063240"/>
          </a:xfrm>
        </p:spPr>
        <p:txBody>
          <a:bodyPr>
            <a:normAutofit/>
          </a:bodyPr>
          <a:lstStyle/>
          <a:p>
            <a:pPr algn="just"/>
            <a:r>
              <a:rPr lang="en-US">
                <a:latin typeface="Times New Roman" panose="02020603050405020304" pitchFamily="18" charset="0"/>
                <a:cs typeface="Times New Roman" panose="02020603050405020304" pitchFamily="18" charset="0"/>
              </a:rPr>
              <a:t>OpenCV is a video and image processing library and it is used for image and video analysis, like facial detection, license plate detection, photo editing, advanced robotic vision, and many more. </a:t>
            </a:r>
          </a:p>
          <a:p>
            <a:pPr algn="just"/>
            <a:r>
              <a:rPr lang="en-US">
                <a:latin typeface="Times New Roman" panose="02020603050405020304" pitchFamily="18" charset="0"/>
                <a:cs typeface="Times New Roman" panose="02020603050405020304" pitchFamily="18" charset="0"/>
              </a:rPr>
              <a:t>The aim is to interpret sign language gestures. In order to detect hands, we will use OpenCV to recognize hand gestures and then translate them into corresponding signs or text.</a:t>
            </a:r>
            <a:endParaRPr lang="en-IN"/>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9" y="2011680"/>
            <a:ext cx="4933122" cy="950976"/>
          </a:xfrm>
        </p:spPr>
        <p:txBody>
          <a:bodyPr anchor="ctr"/>
          <a:lstStyle/>
          <a:p>
            <a:pPr algn="ctr"/>
            <a:r>
              <a:rPr lang="en-IN"/>
              <a:t>MEDIAPIPE</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a:xfrm>
            <a:off x="6419087" y="3127248"/>
            <a:ext cx="4933125" cy="3063240"/>
          </a:xfrm>
        </p:spPr>
        <p:txBody>
          <a:bodyPr>
            <a:normAutofit/>
          </a:bodyPr>
          <a:lstStyle/>
          <a:p>
            <a:pPr algn="just"/>
            <a:r>
              <a:rPr lang="en-US">
                <a:latin typeface="Times New Roman" panose="02020603050405020304" pitchFamily="18" charset="0"/>
                <a:cs typeface="Times New Roman" panose="02020603050405020304" pitchFamily="18" charset="0"/>
              </a:rPr>
              <a:t>Media Pipe is an open-source framework developed by Google that offers customizable solutions. It offers pre-built components for tasks like object detection and hand tracking, enabling developers to create vision-based applications easily.</a:t>
            </a:r>
          </a:p>
          <a:p>
            <a:pPr algn="just"/>
            <a:r>
              <a:rPr lang="en-US">
                <a:latin typeface="Times New Roman" panose="02020603050405020304" pitchFamily="18" charset="0"/>
                <a:cs typeface="Times New Roman" panose="02020603050405020304" pitchFamily="18" charset="0"/>
              </a:rPr>
              <a:t>By utilizing Media Pipe, we'll detect and analyze hand markings, enabling the conversion of these gestures into meaningful signs or text.</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stretch>
            <a:fillRect/>
          </a:stretch>
        </p:blipFill>
        <p:spPr>
          <a:xfrm>
            <a:off x="4360455" y="2292770"/>
            <a:ext cx="399749"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4"/>
          <a:stretch>
            <a:fillRect/>
          </a:stretch>
        </p:blipFill>
        <p:spPr>
          <a:xfrm>
            <a:off x="9970907" y="2240491"/>
            <a:ext cx="483436" cy="483436"/>
          </a:xfrm>
          <a:prstGeom prst="rect">
            <a:avLst/>
          </a:prstGeom>
        </p:spPr>
      </p:pic>
    </p:spTree>
    <p:extLst>
      <p:ext uri="{BB962C8B-B14F-4D97-AF65-F5344CB8AC3E}">
        <p14:creationId xmlns:p14="http://schemas.microsoft.com/office/powerpoint/2010/main" val="264627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3" id="{99156217-B201-467D-9338-1EAAF4A7215F}" vid="{2828AED3-E4D3-4CA4-86CA-4D8E075E57DC}"/>
    </a:ext>
  </a:extLst>
</a:theme>
</file>

<file path=ppt/theme/theme2.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TotalTime>
  <Words>2779</Words>
  <Application>Microsoft Office PowerPoint</Application>
  <PresentationFormat>Widescreen</PresentationFormat>
  <Paragraphs>166</Paragraphs>
  <Slides>28</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Abadi</vt:lpstr>
      <vt:lpstr>Arial</vt:lpstr>
      <vt:lpstr>Avenir Next LT Pro</vt:lpstr>
      <vt:lpstr>AvenirNext LT Pro Bold</vt:lpstr>
      <vt:lpstr>Bahnschrift SemiBold</vt:lpstr>
      <vt:lpstr>Calibri</vt:lpstr>
      <vt:lpstr>Century Gothic</vt:lpstr>
      <vt:lpstr>Eastman Trial Black</vt:lpstr>
      <vt:lpstr>Elephant</vt:lpstr>
      <vt:lpstr>Sabon Next LT</vt:lpstr>
      <vt:lpstr>Times New Roman</vt:lpstr>
      <vt:lpstr>1_Office Theme</vt:lpstr>
      <vt:lpstr>Brush</vt:lpstr>
      <vt:lpstr>Sign language conversion</vt:lpstr>
      <vt:lpstr>index</vt:lpstr>
      <vt:lpstr>Project introduction</vt:lpstr>
      <vt:lpstr>Project introduction</vt:lpstr>
      <vt:lpstr>technology used</vt:lpstr>
      <vt:lpstr>technology used </vt:lpstr>
      <vt:lpstr>technology used </vt:lpstr>
      <vt:lpstr>Library used</vt:lpstr>
      <vt:lpstr>Library used</vt:lpstr>
      <vt:lpstr>Library used</vt:lpstr>
      <vt:lpstr>Library used</vt:lpstr>
      <vt:lpstr>Dis-advantages of previous System</vt:lpstr>
      <vt:lpstr>Dis-Advantages of previous System</vt:lpstr>
      <vt:lpstr>advantages of proposed System</vt:lpstr>
      <vt:lpstr>Advantages of proposed System</vt:lpstr>
      <vt:lpstr>Project description</vt:lpstr>
      <vt:lpstr>Project description</vt:lpstr>
      <vt:lpstr>PowerPoint Presentation</vt:lpstr>
      <vt:lpstr>Working</vt:lpstr>
      <vt:lpstr>Working</vt:lpstr>
      <vt:lpstr>Working</vt:lpstr>
      <vt:lpstr>Working</vt:lpstr>
      <vt:lpstr>Flow chart</vt:lpstr>
      <vt:lpstr>Snapshots of project</vt:lpstr>
      <vt:lpstr>Snapshots of project</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CONVERSION</dc:title>
  <dc:creator>aniket sharma</dc:creator>
  <cp:lastModifiedBy>aniket sharma</cp:lastModifiedBy>
  <cp:revision>2</cp:revision>
  <dcterms:created xsi:type="dcterms:W3CDTF">2024-04-22T12:21:37Z</dcterms:created>
  <dcterms:modified xsi:type="dcterms:W3CDTF">2024-05-06T18:10:36Z</dcterms:modified>
</cp:coreProperties>
</file>